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76" r:id="rId5"/>
    <p:sldId id="270" r:id="rId6"/>
    <p:sldId id="260" r:id="rId7"/>
    <p:sldId id="271" r:id="rId8"/>
    <p:sldId id="272" r:id="rId9"/>
    <p:sldId id="278" r:id="rId10"/>
    <p:sldId id="277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0" autoAdjust="0"/>
    <p:restoredTop sz="94637"/>
  </p:normalViewPr>
  <p:slideViewPr>
    <p:cSldViewPr snapToGrid="0" snapToObjects="1" showGuides="1">
      <p:cViewPr varScale="1">
        <p:scale>
          <a:sx n="89" d="100"/>
          <a:sy n="89" d="100"/>
        </p:scale>
        <p:origin x="736" y="16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C2D96-ECD6-414C-89E2-FED6C07E5F76}" type="datetimeFigureOut">
              <a:rPr lang="en-US" smtClean="0"/>
              <a:pPr/>
              <a:t>10/25/18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1FCAB-0169-B541-8F4D-AE73CB1E0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1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1FCAB-0169-B541-8F4D-AE73CB1E06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1FCAB-0169-B541-8F4D-AE73CB1E06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1FCAB-0169-B541-8F4D-AE73CB1E06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0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CB2-E0D7-9B4A-87CB-2EC9DB0CE465}" type="datetimeFigureOut">
              <a:rPr lang="en-US" smtClean="0"/>
              <a:pPr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FA7-4705-F643-AD5C-E3D56763B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CB2-E0D7-9B4A-87CB-2EC9DB0CE465}" type="datetimeFigureOut">
              <a:rPr lang="en-US" smtClean="0"/>
              <a:pPr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FA7-4705-F643-AD5C-E3D56763B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CB2-E0D7-9B4A-87CB-2EC9DB0CE465}" type="datetimeFigureOut">
              <a:rPr lang="en-US" smtClean="0"/>
              <a:pPr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FA7-4705-F643-AD5C-E3D56763B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CB2-E0D7-9B4A-87CB-2EC9DB0CE465}" type="datetimeFigureOut">
              <a:rPr lang="en-US" smtClean="0"/>
              <a:pPr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FA7-4705-F643-AD5C-E3D56763B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CB2-E0D7-9B4A-87CB-2EC9DB0CE465}" type="datetimeFigureOut">
              <a:rPr lang="en-US" smtClean="0"/>
              <a:pPr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FA7-4705-F643-AD5C-E3D56763B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CB2-E0D7-9B4A-87CB-2EC9DB0CE465}" type="datetimeFigureOut">
              <a:rPr lang="en-US" smtClean="0"/>
              <a:pPr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FA7-4705-F643-AD5C-E3D56763B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CB2-E0D7-9B4A-87CB-2EC9DB0CE465}" type="datetimeFigureOut">
              <a:rPr lang="en-US" smtClean="0"/>
              <a:pPr/>
              <a:t>10/25/18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FA7-4705-F643-AD5C-E3D56763B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CB2-E0D7-9B4A-87CB-2EC9DB0CE465}" type="datetimeFigureOut">
              <a:rPr lang="en-US" smtClean="0"/>
              <a:pPr/>
              <a:t>10/25/18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FA7-4705-F643-AD5C-E3D56763B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CB2-E0D7-9B4A-87CB-2EC9DB0CE465}" type="datetimeFigureOut">
              <a:rPr lang="en-US" smtClean="0"/>
              <a:pPr/>
              <a:t>10/25/18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FA7-4705-F643-AD5C-E3D56763B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CB2-E0D7-9B4A-87CB-2EC9DB0CE465}" type="datetimeFigureOut">
              <a:rPr lang="en-US" smtClean="0"/>
              <a:pPr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FA7-4705-F643-AD5C-E3D56763B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CB2-E0D7-9B4A-87CB-2EC9DB0CE465}" type="datetimeFigureOut">
              <a:rPr lang="en-US" smtClean="0"/>
              <a:pPr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8FA7-4705-F643-AD5C-E3D56763B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94CB2-E0D7-9B4A-87CB-2EC9DB0CE465}" type="datetimeFigureOut">
              <a:rPr lang="en-US" smtClean="0"/>
              <a:pPr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D8FA7-4705-F643-AD5C-E3D56763B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GeneDBlogo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9585" y="1972169"/>
            <a:ext cx="4264829" cy="89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0"/>
          <p:cNvSpPr>
            <a:spLocks noChangeArrowheads="1"/>
          </p:cNvSpPr>
          <p:nvPr/>
        </p:nvSpPr>
        <p:spPr bwMode="auto">
          <a:xfrm>
            <a:off x="1710980" y="3320477"/>
            <a:ext cx="5722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447675">
              <a:tabLst>
                <a:tab pos="720725" algn="l"/>
                <a:tab pos="1441450" algn="l"/>
                <a:tab pos="2160588" algn="l"/>
                <a:tab pos="2881313" algn="l"/>
                <a:tab pos="3600450" algn="l"/>
                <a:tab pos="4322763" algn="l"/>
                <a:tab pos="5041900" algn="l"/>
                <a:tab pos="5761038" algn="l"/>
                <a:tab pos="6483350" algn="l"/>
                <a:tab pos="7204075" algn="l"/>
                <a:tab pos="7923213" algn="l"/>
                <a:tab pos="8643938" algn="l"/>
                <a:tab pos="9364663" algn="l"/>
                <a:tab pos="10085388" algn="l"/>
                <a:tab pos="10802938" algn="l"/>
                <a:tab pos="11525250" algn="l"/>
                <a:tab pos="12245975" algn="l"/>
                <a:tab pos="12965113" algn="l"/>
                <a:tab pos="13687425" algn="l"/>
                <a:tab pos="14406563" algn="l"/>
                <a:tab pos="15125700" algn="l"/>
                <a:tab pos="15846425" algn="l"/>
                <a:tab pos="16568738" algn="l"/>
                <a:tab pos="17286288" algn="l"/>
                <a:tab pos="18007013" algn="l"/>
                <a:tab pos="18729325" algn="l"/>
                <a:tab pos="19450050" algn="l"/>
                <a:tab pos="20167600" algn="l"/>
              </a:tabLst>
            </a:pP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http://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</a:rPr>
              <a:t>www.genedb.org</a:t>
            </a:r>
            <a:endParaRPr lang="en-GB" sz="4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7" descr="dataset-apicomplexan-protoz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00" y="5702300"/>
            <a:ext cx="900113" cy="1079500"/>
          </a:xfrm>
          <a:prstGeom prst="rect">
            <a:avLst/>
          </a:prstGeom>
          <a:noFill/>
        </p:spPr>
      </p:pic>
      <p:pic>
        <p:nvPicPr>
          <p:cNvPr id="11" name="Picture 8" descr="dataset-kinetoplastid-protoz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6438" y="5702300"/>
            <a:ext cx="901700" cy="1079500"/>
          </a:xfrm>
          <a:prstGeom prst="rect">
            <a:avLst/>
          </a:prstGeom>
          <a:noFill/>
        </p:spPr>
      </p:pic>
      <p:pic>
        <p:nvPicPr>
          <p:cNvPr id="12" name="Picture 9" descr="dataset-parasitic-helminth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09950" y="5702300"/>
            <a:ext cx="901700" cy="1079500"/>
          </a:xfrm>
          <a:prstGeom prst="rect">
            <a:avLst/>
          </a:prstGeom>
          <a:noFill/>
        </p:spPr>
      </p:pic>
      <p:pic>
        <p:nvPicPr>
          <p:cNvPr id="13" name="Picture 10" descr="dataset-bacter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43463" y="5702300"/>
            <a:ext cx="901700" cy="1079500"/>
          </a:xfrm>
          <a:prstGeom prst="rect">
            <a:avLst/>
          </a:prstGeom>
          <a:noFill/>
        </p:spPr>
      </p:pic>
      <p:pic>
        <p:nvPicPr>
          <p:cNvPr id="14" name="Picture 11" descr="dataset-parasite-vector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76975" y="5702300"/>
            <a:ext cx="900113" cy="1079500"/>
          </a:xfrm>
          <a:prstGeom prst="rect">
            <a:avLst/>
          </a:prstGeom>
          <a:noFill/>
        </p:spPr>
      </p:pic>
      <p:pic>
        <p:nvPicPr>
          <p:cNvPr id="15" name="Picture 12" descr="dataset-virus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08900" y="5702300"/>
            <a:ext cx="901700" cy="107950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37B7E2-B773-F642-AA79-B6EBA2060D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354" y="240946"/>
            <a:ext cx="1945014" cy="6685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12 at 09.26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736600"/>
            <a:ext cx="6496050" cy="60071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358900" y="2341032"/>
            <a:ext cx="2165560" cy="101388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1810" y="0"/>
            <a:ext cx="8229600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Annotation statistics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88400" y="6235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47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10-12 at 09.41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4" y="756412"/>
            <a:ext cx="6338570" cy="5999988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9092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Helvetica"/>
                <a:cs typeface="Helvetica"/>
              </a:rPr>
              <a:t>Annotation statistics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08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latin typeface="Times New Roman"/>
                <a:cs typeface="Times New Roman"/>
              </a:rPr>
              <a:t>GeneDB</a:t>
            </a:r>
            <a:endParaRPr lang="en-US" sz="48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4" y="1077912"/>
            <a:ext cx="8283575" cy="3680355"/>
          </a:xfrm>
        </p:spPr>
        <p:txBody>
          <a:bodyPr>
            <a:noAutofit/>
          </a:bodyPr>
          <a:lstStyle/>
          <a:p>
            <a:r>
              <a:rPr lang="en-US" sz="2600" dirty="0">
                <a:latin typeface="Times New Roman"/>
                <a:cs typeface="Times New Roman"/>
              </a:rPr>
              <a:t>Database of genomes undergoing active annotation</a:t>
            </a:r>
          </a:p>
          <a:p>
            <a:r>
              <a:rPr lang="en-US" sz="2600" dirty="0">
                <a:latin typeface="Times New Roman"/>
                <a:cs typeface="Times New Roman"/>
              </a:rPr>
              <a:t>Shows curated Plasmodium, Trypanosoma and Leishmania genomes</a:t>
            </a:r>
          </a:p>
          <a:p>
            <a:r>
              <a:rPr lang="en-US" sz="2600" dirty="0">
                <a:latin typeface="Times New Roman"/>
                <a:cs typeface="Times New Roman"/>
              </a:rPr>
              <a:t>At the beginning of every month, </a:t>
            </a:r>
            <a:r>
              <a:rPr lang="en-US" sz="2600" dirty="0" err="1">
                <a:latin typeface="Times New Roman"/>
                <a:cs typeface="Times New Roman"/>
              </a:rPr>
              <a:t>embl</a:t>
            </a:r>
            <a:r>
              <a:rPr lang="en-US" sz="2600" dirty="0">
                <a:latin typeface="Times New Roman"/>
                <a:cs typeface="Times New Roman"/>
              </a:rPr>
              <a:t> files and GFF files of genomes that are being curated are provided on the FTP site</a:t>
            </a:r>
          </a:p>
          <a:p>
            <a:r>
              <a:rPr lang="en-US" sz="2600" dirty="0">
                <a:latin typeface="Times New Roman"/>
                <a:cs typeface="Times New Roman"/>
              </a:rPr>
              <a:t>Genomes are regularly sent to </a:t>
            </a:r>
            <a:r>
              <a:rPr lang="en-US" sz="2600" dirty="0" err="1">
                <a:latin typeface="Times New Roman"/>
                <a:cs typeface="Times New Roman"/>
              </a:rPr>
              <a:t>EuPathDB</a:t>
            </a:r>
            <a:endParaRPr lang="en-US" sz="2600" dirty="0">
              <a:latin typeface="Times New Roman"/>
              <a:cs typeface="Times New Roman"/>
            </a:endParaRPr>
          </a:p>
        </p:txBody>
      </p:sp>
      <p:pic>
        <p:nvPicPr>
          <p:cNvPr id="4" name="Picture 7" descr="dataset-apicomplexan-protoz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" y="5537200"/>
            <a:ext cx="900113" cy="1079500"/>
          </a:xfrm>
          <a:prstGeom prst="rect">
            <a:avLst/>
          </a:prstGeom>
          <a:noFill/>
        </p:spPr>
      </p:pic>
      <p:pic>
        <p:nvPicPr>
          <p:cNvPr id="5" name="Picture 8" descr="dataset-kinetoplastid-protoz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6438" y="5537200"/>
            <a:ext cx="901700" cy="1079500"/>
          </a:xfrm>
          <a:prstGeom prst="rect">
            <a:avLst/>
          </a:prstGeom>
          <a:noFill/>
        </p:spPr>
      </p:pic>
      <p:pic>
        <p:nvPicPr>
          <p:cNvPr id="6" name="Picture 9" descr="dataset-parasitic-helminth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9950" y="5537200"/>
            <a:ext cx="901700" cy="1079500"/>
          </a:xfrm>
          <a:prstGeom prst="rect">
            <a:avLst/>
          </a:prstGeom>
          <a:noFill/>
        </p:spPr>
      </p:pic>
      <p:pic>
        <p:nvPicPr>
          <p:cNvPr id="7" name="Picture 10" descr="dataset-bacter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3463" y="5537200"/>
            <a:ext cx="901700" cy="1079500"/>
          </a:xfrm>
          <a:prstGeom prst="rect">
            <a:avLst/>
          </a:prstGeom>
          <a:noFill/>
        </p:spPr>
      </p:pic>
      <p:pic>
        <p:nvPicPr>
          <p:cNvPr id="8" name="Picture 11" descr="dataset-parasite-vector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6975" y="5537200"/>
            <a:ext cx="900113" cy="1079500"/>
          </a:xfrm>
          <a:prstGeom prst="rect">
            <a:avLst/>
          </a:prstGeom>
          <a:noFill/>
        </p:spPr>
      </p:pic>
      <p:pic>
        <p:nvPicPr>
          <p:cNvPr id="9" name="Picture 12" descr="dataset-virus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08900" y="5537200"/>
            <a:ext cx="901700" cy="107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-165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GeneDB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2" name="Picture 1" descr="Screen Shot 2017-10-11 at 12.16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71" y="787404"/>
            <a:ext cx="6439662" cy="5863590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12 at 09.26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736600"/>
            <a:ext cx="6496050" cy="60071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788400" y="6235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63500"/>
            <a:ext cx="8229600" cy="8001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Helvetica"/>
                <a:cs typeface="Helvetica"/>
              </a:rPr>
              <a:t>Monthly updates on the FTP site </a:t>
            </a:r>
          </a:p>
        </p:txBody>
      </p:sp>
      <p:sp>
        <p:nvSpPr>
          <p:cNvPr id="8" name="Left Arrow 7"/>
          <p:cNvSpPr>
            <a:spLocks noChangeArrowheads="1"/>
          </p:cNvSpPr>
          <p:nvPr/>
        </p:nvSpPr>
        <p:spPr bwMode="auto">
          <a:xfrm>
            <a:off x="7303179" y="5993012"/>
            <a:ext cx="9144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56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9A9CFB-1CFA-B04B-9C17-000C6EBA0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54" y="771525"/>
            <a:ext cx="7651260" cy="57959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Left Arrow 7"/>
          <p:cNvSpPr>
            <a:spLocks noChangeArrowheads="1"/>
          </p:cNvSpPr>
          <p:nvPr/>
        </p:nvSpPr>
        <p:spPr bwMode="auto">
          <a:xfrm rot="10800000" flipH="1">
            <a:off x="6580622" y="5436520"/>
            <a:ext cx="569445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1810" y="-990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Gene record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00ADB5-DA6F-7945-8BD6-89FCD0AAB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277938"/>
            <a:ext cx="8736612" cy="32243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164" y="134938"/>
            <a:ext cx="6815671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Helvetica"/>
                <a:cs typeface="Helvetica"/>
              </a:rPr>
              <a:t> Links from </a:t>
            </a:r>
            <a:r>
              <a:rPr lang="en-US" sz="2800" b="1" dirty="0" err="1">
                <a:latin typeface="Helvetica"/>
                <a:cs typeface="Helvetica"/>
              </a:rPr>
              <a:t>PlasmoDB</a:t>
            </a:r>
            <a:r>
              <a:rPr lang="en-US" sz="2800" b="1" dirty="0">
                <a:latin typeface="Helvetica"/>
                <a:cs typeface="Helvetica"/>
              </a:rPr>
              <a:t> to </a:t>
            </a:r>
            <a:r>
              <a:rPr lang="en-US" sz="2800" b="1" dirty="0" err="1">
                <a:latin typeface="Helvetica"/>
                <a:cs typeface="Helvetica"/>
              </a:rPr>
              <a:t>GeneDB</a:t>
            </a:r>
            <a:r>
              <a:rPr lang="en-US" sz="2800" b="1" dirty="0">
                <a:latin typeface="Helvetica"/>
                <a:cs typeface="Helvetica"/>
              </a:rPr>
              <a:t> indicate a change in the genome</a:t>
            </a:r>
          </a:p>
        </p:txBody>
      </p:sp>
      <p:sp>
        <p:nvSpPr>
          <p:cNvPr id="8" name="Left Arrow 7"/>
          <p:cNvSpPr>
            <a:spLocks noChangeArrowheads="1"/>
          </p:cNvSpPr>
          <p:nvPr/>
        </p:nvSpPr>
        <p:spPr bwMode="auto">
          <a:xfrm rot="10800000" flipH="1">
            <a:off x="4770971" y="2586601"/>
            <a:ext cx="706964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3306B3-4324-A749-99E3-BF55BC85C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11" y="1296311"/>
            <a:ext cx="7958898" cy="5206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4164" y="7938"/>
            <a:ext cx="6815671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Helvetica"/>
                <a:cs typeface="Helvetica"/>
              </a:rPr>
              <a:t>Identify genes based on updated annotation from </a:t>
            </a:r>
            <a:r>
              <a:rPr lang="en-US" sz="2800" b="1" dirty="0" err="1">
                <a:latin typeface="Helvetica"/>
                <a:cs typeface="Helvetica"/>
              </a:rPr>
              <a:t>GeneDB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4" name="Left Arrow 3"/>
          <p:cNvSpPr>
            <a:spLocks noChangeArrowheads="1"/>
          </p:cNvSpPr>
          <p:nvPr/>
        </p:nvSpPr>
        <p:spPr bwMode="auto">
          <a:xfrm rot="10800000" flipH="1">
            <a:off x="4011080" y="4107454"/>
            <a:ext cx="560919" cy="30480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4964" y="-106362"/>
            <a:ext cx="6815671" cy="9572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Helvetica"/>
                <a:cs typeface="Helvetica"/>
              </a:rPr>
              <a:t>View updated annotation from </a:t>
            </a:r>
            <a:r>
              <a:rPr lang="en-US" sz="2800" b="1" dirty="0" err="1">
                <a:latin typeface="Helvetica"/>
                <a:cs typeface="Helvetica"/>
              </a:rPr>
              <a:t>GeneDB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6" name="Left Arrow 5"/>
          <p:cNvSpPr>
            <a:spLocks noChangeArrowheads="1"/>
          </p:cNvSpPr>
          <p:nvPr/>
        </p:nvSpPr>
        <p:spPr bwMode="auto">
          <a:xfrm flipH="1">
            <a:off x="114300" y="4313623"/>
            <a:ext cx="397977" cy="2084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78F85-D97D-E046-8771-327783F0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77" y="850900"/>
            <a:ext cx="8355140" cy="36711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9B3CB-C827-7049-8671-7AE00185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E10C4-A49A-044B-950A-97E8F3319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93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</TotalTime>
  <Words>94</Words>
  <Application>Microsoft Macintosh PowerPoint</Application>
  <PresentationFormat>On-screen Show (4:3)</PresentationFormat>
  <Paragraphs>17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Times New Roman</vt:lpstr>
      <vt:lpstr>Office Theme</vt:lpstr>
      <vt:lpstr>PowerPoint Presentation</vt:lpstr>
      <vt:lpstr>GeneDB</vt:lpstr>
      <vt:lpstr>PowerPoint Presentation</vt:lpstr>
      <vt:lpstr>Monthly updates on the FTP site </vt:lpstr>
      <vt:lpstr>PowerPoint Presentation</vt:lpstr>
      <vt:lpstr> Links from PlasmoDB to GeneDB indicate a change in the genome</vt:lpstr>
      <vt:lpstr>Identify genes based on updated annotation from GeneDB</vt:lpstr>
      <vt:lpstr>View updated annotation from GeneDB</vt:lpstr>
      <vt:lpstr>PowerPoint Presentation</vt:lpstr>
      <vt:lpstr>PowerPoint Presentation</vt:lpstr>
      <vt:lpstr>Annotation statistics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Uli Boehme</dc:creator>
  <cp:lastModifiedBy>Uli Boehme</cp:lastModifiedBy>
  <cp:revision>136</cp:revision>
  <cp:lastPrinted>2012-05-10T09:33:25Z</cp:lastPrinted>
  <dcterms:created xsi:type="dcterms:W3CDTF">2013-10-20T11:32:54Z</dcterms:created>
  <dcterms:modified xsi:type="dcterms:W3CDTF">2018-10-25T08:39:23Z</dcterms:modified>
</cp:coreProperties>
</file>