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Lst>
  <p:sldSz cy="9906000" cx="6858000"/>
  <p:notesSz cx="6858000" cy="92964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3120">
          <p15:clr>
            <a:srgbClr val="000000"/>
          </p15:clr>
        </p15:guide>
        <p15:guide id="2" pos="216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3120" orient="horz"/>
        <p:guide pos="216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0000"/>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0212" cy="465137"/>
          </a:xfrm>
          <a:prstGeom prst="rect">
            <a:avLst/>
          </a:prstGeom>
          <a:noFill/>
          <a:ln>
            <a:noFill/>
          </a:ln>
        </p:spPr>
        <p:txBody>
          <a:bodyPr anchorCtr="0" anchor="t" bIns="45700" lIns="91425" spcFirstLastPara="1" rIns="91425" wrap="square" tIns="45700"/>
          <a:lstStyle>
            <a:lvl1pPr lvl="0"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9pPr>
          </a:lstStyle>
          <a:p/>
        </p:txBody>
      </p:sp>
      <p:sp>
        <p:nvSpPr>
          <p:cNvPr id="4" name="Google Shape;4;n"/>
          <p:cNvSpPr txBox="1"/>
          <p:nvPr>
            <p:ph idx="10" type="dt"/>
          </p:nvPr>
        </p:nvSpPr>
        <p:spPr>
          <a:xfrm>
            <a:off x="3886200" y="0"/>
            <a:ext cx="2970212" cy="465137"/>
          </a:xfrm>
          <a:prstGeom prst="rect">
            <a:avLst/>
          </a:prstGeom>
          <a:noFill/>
          <a:ln>
            <a:noFill/>
          </a:ln>
        </p:spPr>
        <p:txBody>
          <a:bodyPr anchorCtr="0" anchor="t" bIns="45700" lIns="91425" spcFirstLastPara="1" rIns="91425" wrap="square" tIns="45700"/>
          <a:lstStyle>
            <a:lvl1pPr lvl="0"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9pPr>
          </a:lstStyle>
          <a:p/>
        </p:txBody>
      </p:sp>
      <p:sp>
        <p:nvSpPr>
          <p:cNvPr id="5" name="Google Shape;5;n"/>
          <p:cNvSpPr/>
          <p:nvPr>
            <p:ph idx="3" type="sldImg"/>
          </p:nvPr>
        </p:nvSpPr>
        <p:spPr>
          <a:xfrm>
            <a:off x="2222500" y="696912"/>
            <a:ext cx="2413000" cy="34861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6" name="Google Shape;6;n"/>
          <p:cNvSpPr txBox="1"/>
          <p:nvPr>
            <p:ph idx="1" type="body"/>
          </p:nvPr>
        </p:nvSpPr>
        <p:spPr>
          <a:xfrm>
            <a:off x="685800" y="4416425"/>
            <a:ext cx="5486400" cy="4183062"/>
          </a:xfrm>
          <a:prstGeom prst="rect">
            <a:avLst/>
          </a:prstGeom>
          <a:noFill/>
          <a:ln>
            <a:noFill/>
          </a:ln>
        </p:spPr>
        <p:txBody>
          <a:bodyPr anchorCtr="0" anchor="t" bIns="45700" lIns="91425" spcFirstLastPara="1" rIns="91425" wrap="square" tIns="45700"/>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
        <p:nvSpPr>
          <p:cNvPr id="7" name="Google Shape;7;n"/>
          <p:cNvSpPr txBox="1"/>
          <p:nvPr>
            <p:ph idx="11" type="ftr"/>
          </p:nvPr>
        </p:nvSpPr>
        <p:spPr>
          <a:xfrm>
            <a:off x="0" y="8829675"/>
            <a:ext cx="2970212" cy="465137"/>
          </a:xfrm>
          <a:prstGeom prst="rect">
            <a:avLst/>
          </a:prstGeom>
          <a:noFill/>
          <a:ln>
            <a:noFill/>
          </a:ln>
        </p:spPr>
        <p:txBody>
          <a:bodyPr anchorCtr="0" anchor="b" bIns="45700" lIns="91425" spcFirstLastPara="1" rIns="91425" wrap="square" tIns="45700"/>
          <a:lstStyle>
            <a:lvl1pPr lvl="0"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9pPr>
          </a:lstStyle>
          <a:p/>
        </p:txBody>
      </p:sp>
      <p:sp>
        <p:nvSpPr>
          <p:cNvPr id="8" name="Google Shape;8;n"/>
          <p:cNvSpPr txBox="1"/>
          <p:nvPr>
            <p:ph idx="12" type="sldNum"/>
          </p:nvPr>
        </p:nvSpPr>
        <p:spPr>
          <a:xfrm>
            <a:off x="3886200" y="8829675"/>
            <a:ext cx="2970212" cy="46513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rgbClr val="000000"/>
                </a:solidFill>
                <a:latin typeface="Arial"/>
                <a:ea typeface="Arial"/>
                <a:cs typeface="Arial"/>
                <a:sym typeface="Arial"/>
              </a:rPr>
              <a:t>‹#›</a:t>
            </a:fld>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6" name="Shape 86"/>
        <p:cNvGrpSpPr/>
        <p:nvPr/>
      </p:nvGrpSpPr>
      <p:grpSpPr>
        <a:xfrm>
          <a:off x="0" y="0"/>
          <a:ext cx="0" cy="0"/>
          <a:chOff x="0" y="0"/>
          <a:chExt cx="0" cy="0"/>
        </a:xfrm>
      </p:grpSpPr>
      <p:sp>
        <p:nvSpPr>
          <p:cNvPr id="87" name="Google Shape;87;p1:notes"/>
          <p:cNvSpPr txBox="1"/>
          <p:nvPr>
            <p:ph idx="1" type="body"/>
          </p:nvPr>
        </p:nvSpPr>
        <p:spPr>
          <a:xfrm>
            <a:off x="685800" y="4416425"/>
            <a:ext cx="5486400" cy="4183062"/>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8" name="Google Shape;88;p1:notes"/>
          <p:cNvSpPr/>
          <p:nvPr>
            <p:ph idx="2" type="sldImg"/>
          </p:nvPr>
        </p:nvSpPr>
        <p:spPr>
          <a:xfrm>
            <a:off x="2222500" y="696912"/>
            <a:ext cx="24130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6" name="Shape 146"/>
        <p:cNvGrpSpPr/>
        <p:nvPr/>
      </p:nvGrpSpPr>
      <p:grpSpPr>
        <a:xfrm>
          <a:off x="0" y="0"/>
          <a:ext cx="0" cy="0"/>
          <a:chOff x="0" y="0"/>
          <a:chExt cx="0" cy="0"/>
        </a:xfrm>
      </p:grpSpPr>
      <p:sp>
        <p:nvSpPr>
          <p:cNvPr id="147" name="Google Shape;147;p10:notes"/>
          <p:cNvSpPr txBox="1"/>
          <p:nvPr>
            <p:ph idx="1" type="body"/>
          </p:nvPr>
        </p:nvSpPr>
        <p:spPr>
          <a:xfrm>
            <a:off x="685800" y="4416425"/>
            <a:ext cx="5486400" cy="4183062"/>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8" name="Google Shape;148;p10:notes"/>
          <p:cNvSpPr/>
          <p:nvPr>
            <p:ph idx="2" type="sldImg"/>
          </p:nvPr>
        </p:nvSpPr>
        <p:spPr>
          <a:xfrm>
            <a:off x="2222500" y="696912"/>
            <a:ext cx="24130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2" name="Shape 152"/>
        <p:cNvGrpSpPr/>
        <p:nvPr/>
      </p:nvGrpSpPr>
      <p:grpSpPr>
        <a:xfrm>
          <a:off x="0" y="0"/>
          <a:ext cx="0" cy="0"/>
          <a:chOff x="0" y="0"/>
          <a:chExt cx="0" cy="0"/>
        </a:xfrm>
      </p:grpSpPr>
      <p:sp>
        <p:nvSpPr>
          <p:cNvPr id="153" name="Google Shape;153;p11:notes"/>
          <p:cNvSpPr txBox="1"/>
          <p:nvPr>
            <p:ph idx="1" type="body"/>
          </p:nvPr>
        </p:nvSpPr>
        <p:spPr>
          <a:xfrm>
            <a:off x="685800" y="4416425"/>
            <a:ext cx="5486400" cy="4183062"/>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4" name="Google Shape;154;p11:notes"/>
          <p:cNvSpPr/>
          <p:nvPr>
            <p:ph idx="2" type="sldImg"/>
          </p:nvPr>
        </p:nvSpPr>
        <p:spPr>
          <a:xfrm>
            <a:off x="2222500" y="696912"/>
            <a:ext cx="24130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0" name="Shape 160"/>
        <p:cNvGrpSpPr/>
        <p:nvPr/>
      </p:nvGrpSpPr>
      <p:grpSpPr>
        <a:xfrm>
          <a:off x="0" y="0"/>
          <a:ext cx="0" cy="0"/>
          <a:chOff x="0" y="0"/>
          <a:chExt cx="0" cy="0"/>
        </a:xfrm>
      </p:grpSpPr>
      <p:sp>
        <p:nvSpPr>
          <p:cNvPr id="161" name="Google Shape;161;p12:notes"/>
          <p:cNvSpPr txBox="1"/>
          <p:nvPr>
            <p:ph idx="1" type="body"/>
          </p:nvPr>
        </p:nvSpPr>
        <p:spPr>
          <a:xfrm>
            <a:off x="685800" y="4416425"/>
            <a:ext cx="5486400" cy="4183062"/>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2" name="Google Shape;162;p12:notes"/>
          <p:cNvSpPr/>
          <p:nvPr>
            <p:ph idx="2" type="sldImg"/>
          </p:nvPr>
        </p:nvSpPr>
        <p:spPr>
          <a:xfrm>
            <a:off x="2222500" y="696912"/>
            <a:ext cx="24130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8" name="Shape 178"/>
        <p:cNvGrpSpPr/>
        <p:nvPr/>
      </p:nvGrpSpPr>
      <p:grpSpPr>
        <a:xfrm>
          <a:off x="0" y="0"/>
          <a:ext cx="0" cy="0"/>
          <a:chOff x="0" y="0"/>
          <a:chExt cx="0" cy="0"/>
        </a:xfrm>
      </p:grpSpPr>
      <p:sp>
        <p:nvSpPr>
          <p:cNvPr id="179" name="Google Shape;179;p13:notes"/>
          <p:cNvSpPr txBox="1"/>
          <p:nvPr>
            <p:ph idx="1" type="body"/>
          </p:nvPr>
        </p:nvSpPr>
        <p:spPr>
          <a:xfrm>
            <a:off x="685800" y="4416425"/>
            <a:ext cx="5486400" cy="4183062"/>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0" name="Google Shape;180;p13:notes"/>
          <p:cNvSpPr/>
          <p:nvPr>
            <p:ph idx="2" type="sldImg"/>
          </p:nvPr>
        </p:nvSpPr>
        <p:spPr>
          <a:xfrm>
            <a:off x="2222500" y="696912"/>
            <a:ext cx="24130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3" name="Shape 203"/>
        <p:cNvGrpSpPr/>
        <p:nvPr/>
      </p:nvGrpSpPr>
      <p:grpSpPr>
        <a:xfrm>
          <a:off x="0" y="0"/>
          <a:ext cx="0" cy="0"/>
          <a:chOff x="0" y="0"/>
          <a:chExt cx="0" cy="0"/>
        </a:xfrm>
      </p:grpSpPr>
      <p:sp>
        <p:nvSpPr>
          <p:cNvPr id="204" name="Google Shape;204;p14:notes"/>
          <p:cNvSpPr txBox="1"/>
          <p:nvPr>
            <p:ph idx="1" type="body"/>
          </p:nvPr>
        </p:nvSpPr>
        <p:spPr>
          <a:xfrm>
            <a:off x="685800" y="4416425"/>
            <a:ext cx="5486400" cy="4183062"/>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5" name="Google Shape;205;p14:notes"/>
          <p:cNvSpPr/>
          <p:nvPr>
            <p:ph idx="2" type="sldImg"/>
          </p:nvPr>
        </p:nvSpPr>
        <p:spPr>
          <a:xfrm>
            <a:off x="2222500" y="696912"/>
            <a:ext cx="24130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5" name="Shape 225"/>
        <p:cNvGrpSpPr/>
        <p:nvPr/>
      </p:nvGrpSpPr>
      <p:grpSpPr>
        <a:xfrm>
          <a:off x="0" y="0"/>
          <a:ext cx="0" cy="0"/>
          <a:chOff x="0" y="0"/>
          <a:chExt cx="0" cy="0"/>
        </a:xfrm>
      </p:grpSpPr>
      <p:sp>
        <p:nvSpPr>
          <p:cNvPr id="226" name="Google Shape;226;p15:notes"/>
          <p:cNvSpPr txBox="1"/>
          <p:nvPr>
            <p:ph idx="1" type="body"/>
          </p:nvPr>
        </p:nvSpPr>
        <p:spPr>
          <a:xfrm>
            <a:off x="685800" y="4416425"/>
            <a:ext cx="5486400" cy="4183062"/>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7" name="Google Shape;227;p15:notes"/>
          <p:cNvSpPr/>
          <p:nvPr>
            <p:ph idx="2" type="sldImg"/>
          </p:nvPr>
        </p:nvSpPr>
        <p:spPr>
          <a:xfrm>
            <a:off x="2222500" y="696912"/>
            <a:ext cx="24130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5" name="Shape 245"/>
        <p:cNvGrpSpPr/>
        <p:nvPr/>
      </p:nvGrpSpPr>
      <p:grpSpPr>
        <a:xfrm>
          <a:off x="0" y="0"/>
          <a:ext cx="0" cy="0"/>
          <a:chOff x="0" y="0"/>
          <a:chExt cx="0" cy="0"/>
        </a:xfrm>
      </p:grpSpPr>
      <p:sp>
        <p:nvSpPr>
          <p:cNvPr id="246" name="Google Shape;246;p16:notes"/>
          <p:cNvSpPr txBox="1"/>
          <p:nvPr>
            <p:ph idx="1" type="body"/>
          </p:nvPr>
        </p:nvSpPr>
        <p:spPr>
          <a:xfrm>
            <a:off x="685800" y="4416425"/>
            <a:ext cx="5486400" cy="4183062"/>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7" name="Google Shape;247;p16:notes"/>
          <p:cNvSpPr/>
          <p:nvPr>
            <p:ph idx="2" type="sldImg"/>
          </p:nvPr>
        </p:nvSpPr>
        <p:spPr>
          <a:xfrm>
            <a:off x="2222500" y="696912"/>
            <a:ext cx="24130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2" name="Shape 302"/>
        <p:cNvGrpSpPr/>
        <p:nvPr/>
      </p:nvGrpSpPr>
      <p:grpSpPr>
        <a:xfrm>
          <a:off x="0" y="0"/>
          <a:ext cx="0" cy="0"/>
          <a:chOff x="0" y="0"/>
          <a:chExt cx="0" cy="0"/>
        </a:xfrm>
      </p:grpSpPr>
      <p:sp>
        <p:nvSpPr>
          <p:cNvPr id="303" name="Google Shape;303;p17:notes"/>
          <p:cNvSpPr txBox="1"/>
          <p:nvPr>
            <p:ph idx="1" type="body"/>
          </p:nvPr>
        </p:nvSpPr>
        <p:spPr>
          <a:xfrm>
            <a:off x="685800" y="4416425"/>
            <a:ext cx="5486400" cy="4183062"/>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4" name="Google Shape;304;p17:notes"/>
          <p:cNvSpPr/>
          <p:nvPr>
            <p:ph idx="2" type="sldImg"/>
          </p:nvPr>
        </p:nvSpPr>
        <p:spPr>
          <a:xfrm>
            <a:off x="2222500" y="696912"/>
            <a:ext cx="24130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3" name="Shape 313"/>
        <p:cNvGrpSpPr/>
        <p:nvPr/>
      </p:nvGrpSpPr>
      <p:grpSpPr>
        <a:xfrm>
          <a:off x="0" y="0"/>
          <a:ext cx="0" cy="0"/>
          <a:chOff x="0" y="0"/>
          <a:chExt cx="0" cy="0"/>
        </a:xfrm>
      </p:grpSpPr>
      <p:sp>
        <p:nvSpPr>
          <p:cNvPr id="314" name="Google Shape;314;p18:notes"/>
          <p:cNvSpPr txBox="1"/>
          <p:nvPr>
            <p:ph idx="1" type="body"/>
          </p:nvPr>
        </p:nvSpPr>
        <p:spPr>
          <a:xfrm>
            <a:off x="685800" y="4416425"/>
            <a:ext cx="5486400" cy="4183062"/>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5" name="Google Shape;315;p18:notes"/>
          <p:cNvSpPr/>
          <p:nvPr>
            <p:ph idx="2" type="sldImg"/>
          </p:nvPr>
        </p:nvSpPr>
        <p:spPr>
          <a:xfrm>
            <a:off x="2222500" y="696912"/>
            <a:ext cx="24130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0" name="Shape 320"/>
        <p:cNvGrpSpPr/>
        <p:nvPr/>
      </p:nvGrpSpPr>
      <p:grpSpPr>
        <a:xfrm>
          <a:off x="0" y="0"/>
          <a:ext cx="0" cy="0"/>
          <a:chOff x="0" y="0"/>
          <a:chExt cx="0" cy="0"/>
        </a:xfrm>
      </p:grpSpPr>
      <p:sp>
        <p:nvSpPr>
          <p:cNvPr id="321" name="Google Shape;321;p19:notes"/>
          <p:cNvSpPr txBox="1"/>
          <p:nvPr>
            <p:ph idx="1" type="body"/>
          </p:nvPr>
        </p:nvSpPr>
        <p:spPr>
          <a:xfrm>
            <a:off x="685800" y="4416425"/>
            <a:ext cx="5486400" cy="4183062"/>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2" name="Google Shape;322;p19:notes"/>
          <p:cNvSpPr/>
          <p:nvPr>
            <p:ph idx="2" type="sldImg"/>
          </p:nvPr>
        </p:nvSpPr>
        <p:spPr>
          <a:xfrm>
            <a:off x="2222500" y="696912"/>
            <a:ext cx="24130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3" name="Shape 93"/>
        <p:cNvGrpSpPr/>
        <p:nvPr/>
      </p:nvGrpSpPr>
      <p:grpSpPr>
        <a:xfrm>
          <a:off x="0" y="0"/>
          <a:ext cx="0" cy="0"/>
          <a:chOff x="0" y="0"/>
          <a:chExt cx="0" cy="0"/>
        </a:xfrm>
      </p:grpSpPr>
      <p:sp>
        <p:nvSpPr>
          <p:cNvPr id="94" name="Google Shape;94;p2:notes"/>
          <p:cNvSpPr txBox="1"/>
          <p:nvPr>
            <p:ph idx="1" type="body"/>
          </p:nvPr>
        </p:nvSpPr>
        <p:spPr>
          <a:xfrm>
            <a:off x="685800" y="4416425"/>
            <a:ext cx="5486400" cy="4183062"/>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5" name="Google Shape;95;p2:notes"/>
          <p:cNvSpPr/>
          <p:nvPr>
            <p:ph idx="2" type="sldImg"/>
          </p:nvPr>
        </p:nvSpPr>
        <p:spPr>
          <a:xfrm>
            <a:off x="2222500" y="696912"/>
            <a:ext cx="24130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7" name="Shape 337"/>
        <p:cNvGrpSpPr/>
        <p:nvPr/>
      </p:nvGrpSpPr>
      <p:grpSpPr>
        <a:xfrm>
          <a:off x="0" y="0"/>
          <a:ext cx="0" cy="0"/>
          <a:chOff x="0" y="0"/>
          <a:chExt cx="0" cy="0"/>
        </a:xfrm>
      </p:grpSpPr>
      <p:sp>
        <p:nvSpPr>
          <p:cNvPr id="338" name="Google Shape;338;p20:notes"/>
          <p:cNvSpPr txBox="1"/>
          <p:nvPr>
            <p:ph idx="1" type="body"/>
          </p:nvPr>
        </p:nvSpPr>
        <p:spPr>
          <a:xfrm>
            <a:off x="685800" y="4416425"/>
            <a:ext cx="5486400" cy="4183062"/>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9" name="Google Shape;339;p20:notes"/>
          <p:cNvSpPr/>
          <p:nvPr>
            <p:ph idx="2" type="sldImg"/>
          </p:nvPr>
        </p:nvSpPr>
        <p:spPr>
          <a:xfrm>
            <a:off x="2222500" y="696912"/>
            <a:ext cx="24130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66" name="Shape 366"/>
        <p:cNvGrpSpPr/>
        <p:nvPr/>
      </p:nvGrpSpPr>
      <p:grpSpPr>
        <a:xfrm>
          <a:off x="0" y="0"/>
          <a:ext cx="0" cy="0"/>
          <a:chOff x="0" y="0"/>
          <a:chExt cx="0" cy="0"/>
        </a:xfrm>
      </p:grpSpPr>
      <p:sp>
        <p:nvSpPr>
          <p:cNvPr id="367" name="Google Shape;367;p21:notes"/>
          <p:cNvSpPr txBox="1"/>
          <p:nvPr>
            <p:ph idx="1" type="body"/>
          </p:nvPr>
        </p:nvSpPr>
        <p:spPr>
          <a:xfrm>
            <a:off x="685800" y="4416425"/>
            <a:ext cx="5486400" cy="4183062"/>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8" name="Google Shape;368;p21:notes"/>
          <p:cNvSpPr/>
          <p:nvPr>
            <p:ph idx="2" type="sldImg"/>
          </p:nvPr>
        </p:nvSpPr>
        <p:spPr>
          <a:xfrm>
            <a:off x="2222500" y="696912"/>
            <a:ext cx="24130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11" name="Shape 411"/>
        <p:cNvGrpSpPr/>
        <p:nvPr/>
      </p:nvGrpSpPr>
      <p:grpSpPr>
        <a:xfrm>
          <a:off x="0" y="0"/>
          <a:ext cx="0" cy="0"/>
          <a:chOff x="0" y="0"/>
          <a:chExt cx="0" cy="0"/>
        </a:xfrm>
      </p:grpSpPr>
      <p:sp>
        <p:nvSpPr>
          <p:cNvPr id="412" name="Google Shape;412;p22:notes"/>
          <p:cNvSpPr txBox="1"/>
          <p:nvPr>
            <p:ph idx="1" type="body"/>
          </p:nvPr>
        </p:nvSpPr>
        <p:spPr>
          <a:xfrm>
            <a:off x="685800" y="4416425"/>
            <a:ext cx="5486400" cy="4183062"/>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13" name="Google Shape;413;p22:notes"/>
          <p:cNvSpPr/>
          <p:nvPr>
            <p:ph idx="2" type="sldImg"/>
          </p:nvPr>
        </p:nvSpPr>
        <p:spPr>
          <a:xfrm>
            <a:off x="2222500" y="696912"/>
            <a:ext cx="24130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22" name="Shape 422"/>
        <p:cNvGrpSpPr/>
        <p:nvPr/>
      </p:nvGrpSpPr>
      <p:grpSpPr>
        <a:xfrm>
          <a:off x="0" y="0"/>
          <a:ext cx="0" cy="0"/>
          <a:chOff x="0" y="0"/>
          <a:chExt cx="0" cy="0"/>
        </a:xfrm>
      </p:grpSpPr>
      <p:sp>
        <p:nvSpPr>
          <p:cNvPr id="423" name="Google Shape;423;p23:notes"/>
          <p:cNvSpPr txBox="1"/>
          <p:nvPr>
            <p:ph idx="1" type="body"/>
          </p:nvPr>
        </p:nvSpPr>
        <p:spPr>
          <a:xfrm>
            <a:off x="685800" y="4416425"/>
            <a:ext cx="5486400" cy="4183062"/>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24" name="Google Shape;424;p23:notes"/>
          <p:cNvSpPr/>
          <p:nvPr>
            <p:ph idx="2" type="sldImg"/>
          </p:nvPr>
        </p:nvSpPr>
        <p:spPr>
          <a:xfrm>
            <a:off x="2222500" y="696912"/>
            <a:ext cx="24130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28" name="Shape 428"/>
        <p:cNvGrpSpPr/>
        <p:nvPr/>
      </p:nvGrpSpPr>
      <p:grpSpPr>
        <a:xfrm>
          <a:off x="0" y="0"/>
          <a:ext cx="0" cy="0"/>
          <a:chOff x="0" y="0"/>
          <a:chExt cx="0" cy="0"/>
        </a:xfrm>
      </p:grpSpPr>
      <p:sp>
        <p:nvSpPr>
          <p:cNvPr id="429" name="Google Shape;429;p24:notes"/>
          <p:cNvSpPr txBox="1"/>
          <p:nvPr>
            <p:ph idx="1" type="body"/>
          </p:nvPr>
        </p:nvSpPr>
        <p:spPr>
          <a:xfrm>
            <a:off x="685800" y="4416425"/>
            <a:ext cx="5486400" cy="4183062"/>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30" name="Google Shape;430;p24:notes"/>
          <p:cNvSpPr/>
          <p:nvPr>
            <p:ph idx="2" type="sldImg"/>
          </p:nvPr>
        </p:nvSpPr>
        <p:spPr>
          <a:xfrm>
            <a:off x="2222500" y="696912"/>
            <a:ext cx="24130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34" name="Shape 434"/>
        <p:cNvGrpSpPr/>
        <p:nvPr/>
      </p:nvGrpSpPr>
      <p:grpSpPr>
        <a:xfrm>
          <a:off x="0" y="0"/>
          <a:ext cx="0" cy="0"/>
          <a:chOff x="0" y="0"/>
          <a:chExt cx="0" cy="0"/>
        </a:xfrm>
      </p:grpSpPr>
      <p:sp>
        <p:nvSpPr>
          <p:cNvPr id="435" name="Google Shape;435;p25:notes"/>
          <p:cNvSpPr txBox="1"/>
          <p:nvPr>
            <p:ph idx="1" type="body"/>
          </p:nvPr>
        </p:nvSpPr>
        <p:spPr>
          <a:xfrm>
            <a:off x="685800" y="4416425"/>
            <a:ext cx="5486400" cy="4183062"/>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36" name="Google Shape;436;p25:notes"/>
          <p:cNvSpPr/>
          <p:nvPr>
            <p:ph idx="2" type="sldImg"/>
          </p:nvPr>
        </p:nvSpPr>
        <p:spPr>
          <a:xfrm>
            <a:off x="2222500" y="696912"/>
            <a:ext cx="24130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43" name="Shape 443"/>
        <p:cNvGrpSpPr/>
        <p:nvPr/>
      </p:nvGrpSpPr>
      <p:grpSpPr>
        <a:xfrm>
          <a:off x="0" y="0"/>
          <a:ext cx="0" cy="0"/>
          <a:chOff x="0" y="0"/>
          <a:chExt cx="0" cy="0"/>
        </a:xfrm>
      </p:grpSpPr>
      <p:sp>
        <p:nvSpPr>
          <p:cNvPr id="444" name="Google Shape;444;p26:notes"/>
          <p:cNvSpPr txBox="1"/>
          <p:nvPr>
            <p:ph idx="1" type="body"/>
          </p:nvPr>
        </p:nvSpPr>
        <p:spPr>
          <a:xfrm>
            <a:off x="685800" y="4416425"/>
            <a:ext cx="5486400" cy="4183062"/>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45" name="Google Shape;445;p26:notes"/>
          <p:cNvSpPr/>
          <p:nvPr>
            <p:ph idx="2" type="sldImg"/>
          </p:nvPr>
        </p:nvSpPr>
        <p:spPr>
          <a:xfrm>
            <a:off x="2222500" y="696912"/>
            <a:ext cx="24130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9" name="Shape 99"/>
        <p:cNvGrpSpPr/>
        <p:nvPr/>
      </p:nvGrpSpPr>
      <p:grpSpPr>
        <a:xfrm>
          <a:off x="0" y="0"/>
          <a:ext cx="0" cy="0"/>
          <a:chOff x="0" y="0"/>
          <a:chExt cx="0" cy="0"/>
        </a:xfrm>
      </p:grpSpPr>
      <p:sp>
        <p:nvSpPr>
          <p:cNvPr id="100" name="Google Shape;100;p3:notes"/>
          <p:cNvSpPr txBox="1"/>
          <p:nvPr>
            <p:ph idx="1" type="body"/>
          </p:nvPr>
        </p:nvSpPr>
        <p:spPr>
          <a:xfrm>
            <a:off x="685800" y="4416425"/>
            <a:ext cx="5486400" cy="4183062"/>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1" name="Google Shape;101;p3:notes"/>
          <p:cNvSpPr/>
          <p:nvPr>
            <p:ph idx="2" type="sldImg"/>
          </p:nvPr>
        </p:nvSpPr>
        <p:spPr>
          <a:xfrm>
            <a:off x="2222500" y="696912"/>
            <a:ext cx="24130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4" name="Shape 104"/>
        <p:cNvGrpSpPr/>
        <p:nvPr/>
      </p:nvGrpSpPr>
      <p:grpSpPr>
        <a:xfrm>
          <a:off x="0" y="0"/>
          <a:ext cx="0" cy="0"/>
          <a:chOff x="0" y="0"/>
          <a:chExt cx="0" cy="0"/>
        </a:xfrm>
      </p:grpSpPr>
      <p:sp>
        <p:nvSpPr>
          <p:cNvPr id="105" name="Google Shape;105;p4:notes"/>
          <p:cNvSpPr txBox="1"/>
          <p:nvPr>
            <p:ph idx="1" type="body"/>
          </p:nvPr>
        </p:nvSpPr>
        <p:spPr>
          <a:xfrm>
            <a:off x="685800" y="4416425"/>
            <a:ext cx="5486400" cy="4183062"/>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6" name="Google Shape;106;p4:notes"/>
          <p:cNvSpPr/>
          <p:nvPr>
            <p:ph idx="2" type="sldImg"/>
          </p:nvPr>
        </p:nvSpPr>
        <p:spPr>
          <a:xfrm>
            <a:off x="2222500" y="696912"/>
            <a:ext cx="24130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0" name="Shape 110"/>
        <p:cNvGrpSpPr/>
        <p:nvPr/>
      </p:nvGrpSpPr>
      <p:grpSpPr>
        <a:xfrm>
          <a:off x="0" y="0"/>
          <a:ext cx="0" cy="0"/>
          <a:chOff x="0" y="0"/>
          <a:chExt cx="0" cy="0"/>
        </a:xfrm>
      </p:grpSpPr>
      <p:sp>
        <p:nvSpPr>
          <p:cNvPr id="111" name="Google Shape;111;p5:notes"/>
          <p:cNvSpPr txBox="1"/>
          <p:nvPr>
            <p:ph idx="1" type="body"/>
          </p:nvPr>
        </p:nvSpPr>
        <p:spPr>
          <a:xfrm>
            <a:off x="685800" y="4416425"/>
            <a:ext cx="5486400" cy="4183062"/>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2" name="Google Shape;112;p5:notes"/>
          <p:cNvSpPr/>
          <p:nvPr>
            <p:ph idx="2" type="sldImg"/>
          </p:nvPr>
        </p:nvSpPr>
        <p:spPr>
          <a:xfrm>
            <a:off x="2222500" y="696912"/>
            <a:ext cx="24130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6" name="Shape 116"/>
        <p:cNvGrpSpPr/>
        <p:nvPr/>
      </p:nvGrpSpPr>
      <p:grpSpPr>
        <a:xfrm>
          <a:off x="0" y="0"/>
          <a:ext cx="0" cy="0"/>
          <a:chOff x="0" y="0"/>
          <a:chExt cx="0" cy="0"/>
        </a:xfrm>
      </p:grpSpPr>
      <p:sp>
        <p:nvSpPr>
          <p:cNvPr id="117" name="Google Shape;117;p6:notes"/>
          <p:cNvSpPr txBox="1"/>
          <p:nvPr>
            <p:ph idx="1" type="body"/>
          </p:nvPr>
        </p:nvSpPr>
        <p:spPr>
          <a:xfrm>
            <a:off x="685800" y="4416425"/>
            <a:ext cx="5486400" cy="4183062"/>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8" name="Google Shape;118;p6:notes"/>
          <p:cNvSpPr/>
          <p:nvPr>
            <p:ph idx="2" type="sldImg"/>
          </p:nvPr>
        </p:nvSpPr>
        <p:spPr>
          <a:xfrm>
            <a:off x="2222500" y="696912"/>
            <a:ext cx="24130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5" name="Shape 125"/>
        <p:cNvGrpSpPr/>
        <p:nvPr/>
      </p:nvGrpSpPr>
      <p:grpSpPr>
        <a:xfrm>
          <a:off x="0" y="0"/>
          <a:ext cx="0" cy="0"/>
          <a:chOff x="0" y="0"/>
          <a:chExt cx="0" cy="0"/>
        </a:xfrm>
      </p:grpSpPr>
      <p:sp>
        <p:nvSpPr>
          <p:cNvPr id="126" name="Google Shape;126;p7:notes"/>
          <p:cNvSpPr txBox="1"/>
          <p:nvPr>
            <p:ph idx="1" type="body"/>
          </p:nvPr>
        </p:nvSpPr>
        <p:spPr>
          <a:xfrm>
            <a:off x="685800" y="4416425"/>
            <a:ext cx="5486400" cy="4183062"/>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7" name="Google Shape;127;p7:notes"/>
          <p:cNvSpPr/>
          <p:nvPr>
            <p:ph idx="2" type="sldImg"/>
          </p:nvPr>
        </p:nvSpPr>
        <p:spPr>
          <a:xfrm>
            <a:off x="2222500" y="696912"/>
            <a:ext cx="24130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4" name="Shape 134"/>
        <p:cNvGrpSpPr/>
        <p:nvPr/>
      </p:nvGrpSpPr>
      <p:grpSpPr>
        <a:xfrm>
          <a:off x="0" y="0"/>
          <a:ext cx="0" cy="0"/>
          <a:chOff x="0" y="0"/>
          <a:chExt cx="0" cy="0"/>
        </a:xfrm>
      </p:grpSpPr>
      <p:sp>
        <p:nvSpPr>
          <p:cNvPr id="135" name="Google Shape;135;p8:notes"/>
          <p:cNvSpPr txBox="1"/>
          <p:nvPr>
            <p:ph idx="1" type="body"/>
          </p:nvPr>
        </p:nvSpPr>
        <p:spPr>
          <a:xfrm>
            <a:off x="685800" y="4416425"/>
            <a:ext cx="5486400" cy="4183062"/>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6" name="Google Shape;136;p8:notes"/>
          <p:cNvSpPr/>
          <p:nvPr>
            <p:ph idx="2" type="sldImg"/>
          </p:nvPr>
        </p:nvSpPr>
        <p:spPr>
          <a:xfrm>
            <a:off x="2222500" y="696912"/>
            <a:ext cx="24130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0" name="Shape 140"/>
        <p:cNvGrpSpPr/>
        <p:nvPr/>
      </p:nvGrpSpPr>
      <p:grpSpPr>
        <a:xfrm>
          <a:off x="0" y="0"/>
          <a:ext cx="0" cy="0"/>
          <a:chOff x="0" y="0"/>
          <a:chExt cx="0" cy="0"/>
        </a:xfrm>
      </p:grpSpPr>
      <p:sp>
        <p:nvSpPr>
          <p:cNvPr id="141" name="Google Shape;141;p9:notes"/>
          <p:cNvSpPr txBox="1"/>
          <p:nvPr>
            <p:ph idx="1" type="body"/>
          </p:nvPr>
        </p:nvSpPr>
        <p:spPr>
          <a:xfrm>
            <a:off x="685800" y="4416425"/>
            <a:ext cx="5486400" cy="4183062"/>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2" name="Google Shape;142;p9:notes"/>
          <p:cNvSpPr/>
          <p:nvPr>
            <p:ph idx="2" type="sldImg"/>
          </p:nvPr>
        </p:nvSpPr>
        <p:spPr>
          <a:xfrm>
            <a:off x="2222500" y="696912"/>
            <a:ext cx="24130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17" name="Shape 17"/>
        <p:cNvGrpSpPr/>
        <p:nvPr/>
      </p:nvGrpSpPr>
      <p:grpSpPr>
        <a:xfrm>
          <a:off x="0" y="0"/>
          <a:ext cx="0" cy="0"/>
          <a:chOff x="0" y="0"/>
          <a:chExt cx="0" cy="0"/>
        </a:xfrm>
      </p:grpSpPr>
      <p:sp>
        <p:nvSpPr>
          <p:cNvPr id="18" name="Google Shape;18;p2"/>
          <p:cNvSpPr txBox="1"/>
          <p:nvPr>
            <p:ph idx="10" type="dt"/>
          </p:nvPr>
        </p:nvSpPr>
        <p:spPr>
          <a:xfrm>
            <a:off x="342900" y="9020175"/>
            <a:ext cx="1600200" cy="687387"/>
          </a:xfrm>
          <a:prstGeom prst="rect">
            <a:avLst/>
          </a:prstGeom>
          <a:noFill/>
          <a:ln>
            <a:noFill/>
          </a:ln>
        </p:spPr>
        <p:txBody>
          <a:bodyPr anchorCtr="0" anchor="t" bIns="45700" lIns="91425" spcFirstLastPara="1" rIns="91425" wrap="square" tIns="4570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2"/>
          <p:cNvSpPr txBox="1"/>
          <p:nvPr>
            <p:ph idx="11" type="ftr"/>
          </p:nvPr>
        </p:nvSpPr>
        <p:spPr>
          <a:xfrm>
            <a:off x="2343150" y="9020175"/>
            <a:ext cx="2171700" cy="687387"/>
          </a:xfrm>
          <a:prstGeom prst="rect">
            <a:avLst/>
          </a:prstGeom>
          <a:noFill/>
          <a:ln>
            <a:noFill/>
          </a:ln>
        </p:spPr>
        <p:txBody>
          <a:bodyPr anchorCtr="0" anchor="t" bIns="45700" lIns="91425" spcFirstLastPara="1" rIns="91425" wrap="square" tIns="4570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2"/>
          <p:cNvSpPr txBox="1"/>
          <p:nvPr>
            <p:ph idx="12" type="sldNum"/>
          </p:nvPr>
        </p:nvSpPr>
        <p:spPr>
          <a:xfrm>
            <a:off x="4914900" y="9020175"/>
            <a:ext cx="1600200" cy="687387"/>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74" name="Shape 74"/>
        <p:cNvGrpSpPr/>
        <p:nvPr/>
      </p:nvGrpSpPr>
      <p:grpSpPr>
        <a:xfrm>
          <a:off x="0" y="0"/>
          <a:ext cx="0" cy="0"/>
          <a:chOff x="0" y="0"/>
          <a:chExt cx="0" cy="0"/>
        </a:xfrm>
      </p:grpSpPr>
      <p:sp>
        <p:nvSpPr>
          <p:cNvPr id="75" name="Google Shape;75;p11"/>
          <p:cNvSpPr txBox="1"/>
          <p:nvPr>
            <p:ph type="title"/>
          </p:nvPr>
        </p:nvSpPr>
        <p:spPr>
          <a:xfrm>
            <a:off x="541338" y="6365875"/>
            <a:ext cx="5829300" cy="1966913"/>
          </a:xfrm>
          <a:prstGeom prst="rect">
            <a:avLst/>
          </a:prstGeom>
          <a:noFill/>
          <a:ln>
            <a:noFill/>
          </a:ln>
        </p:spPr>
        <p:txBody>
          <a:bodyPr anchorCtr="0" anchor="t" bIns="45700" lIns="91425" spcFirstLastPara="1" rIns="91425" wrap="square" tIns="45700"/>
          <a:lstStyle>
            <a:lvl1pPr lvl="0" algn="l">
              <a:spcBef>
                <a:spcPts val="0"/>
              </a:spcBef>
              <a:spcAft>
                <a:spcPts val="0"/>
              </a:spcAft>
              <a:buSzPts val="1400"/>
              <a:buNone/>
              <a:defRPr b="1" sz="4000" cap="none"/>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76" name="Google Shape;76;p11"/>
          <p:cNvSpPr txBox="1"/>
          <p:nvPr>
            <p:ph idx="1" type="body"/>
          </p:nvPr>
        </p:nvSpPr>
        <p:spPr>
          <a:xfrm>
            <a:off x="541338" y="4198938"/>
            <a:ext cx="5829300" cy="2166937"/>
          </a:xfrm>
          <a:prstGeom prst="rect">
            <a:avLst/>
          </a:prstGeom>
          <a:noFill/>
          <a:ln>
            <a:noFill/>
          </a:ln>
        </p:spPr>
        <p:txBody>
          <a:bodyPr anchorCtr="0" anchor="b" bIns="45700" lIns="91425" spcFirstLastPara="1" rIns="91425" wrap="square" tIns="45700"/>
          <a:lstStyle>
            <a:lvl1pPr indent="-228600" lvl="0" marL="457200" algn="l">
              <a:spcBef>
                <a:spcPts val="400"/>
              </a:spcBef>
              <a:spcAft>
                <a:spcPts val="0"/>
              </a:spcAft>
              <a:buClr>
                <a:schemeClr val="dk1"/>
              </a:buClr>
              <a:buSzPts val="2000"/>
              <a:buFont typeface="Arial"/>
              <a:buNone/>
              <a:defRPr sz="2000"/>
            </a:lvl1pPr>
            <a:lvl2pPr indent="-228600" lvl="1" marL="914400" algn="l">
              <a:spcBef>
                <a:spcPts val="360"/>
              </a:spcBef>
              <a:spcAft>
                <a:spcPts val="0"/>
              </a:spcAft>
              <a:buClr>
                <a:schemeClr val="dk1"/>
              </a:buClr>
              <a:buSzPts val="1800"/>
              <a:buFont typeface="Arial"/>
              <a:buNone/>
              <a:defRPr sz="1800"/>
            </a:lvl2pPr>
            <a:lvl3pPr indent="-228600" lvl="2" marL="1371600" algn="l">
              <a:spcBef>
                <a:spcPts val="320"/>
              </a:spcBef>
              <a:spcAft>
                <a:spcPts val="0"/>
              </a:spcAft>
              <a:buClr>
                <a:schemeClr val="dk1"/>
              </a:buClr>
              <a:buSzPts val="1600"/>
              <a:buFont typeface="Arial"/>
              <a:buNone/>
              <a:defRPr sz="1600"/>
            </a:lvl3pPr>
            <a:lvl4pPr indent="-228600" lvl="3" marL="1828800" algn="l">
              <a:spcBef>
                <a:spcPts val="280"/>
              </a:spcBef>
              <a:spcAft>
                <a:spcPts val="0"/>
              </a:spcAft>
              <a:buClr>
                <a:schemeClr val="dk1"/>
              </a:buClr>
              <a:buSzPts val="1400"/>
              <a:buFont typeface="Arial"/>
              <a:buNone/>
              <a:defRPr sz="1400"/>
            </a:lvl4pPr>
            <a:lvl5pPr indent="-228600" lvl="4" marL="2286000" algn="l">
              <a:spcBef>
                <a:spcPts val="280"/>
              </a:spcBef>
              <a:spcAft>
                <a:spcPts val="0"/>
              </a:spcAft>
              <a:buClr>
                <a:schemeClr val="dk1"/>
              </a:buClr>
              <a:buSzPts val="1400"/>
              <a:buFont typeface="Arial"/>
              <a:buNone/>
              <a:defRPr sz="1400"/>
            </a:lvl5pPr>
            <a:lvl6pPr indent="-228600" lvl="5" marL="2743200" algn="l">
              <a:spcBef>
                <a:spcPts val="280"/>
              </a:spcBef>
              <a:spcAft>
                <a:spcPts val="0"/>
              </a:spcAft>
              <a:buClr>
                <a:schemeClr val="dk1"/>
              </a:buClr>
              <a:buSzPts val="1400"/>
              <a:buFont typeface="Arial"/>
              <a:buNone/>
              <a:defRPr sz="1400"/>
            </a:lvl6pPr>
            <a:lvl7pPr indent="-228600" lvl="6" marL="3200400" algn="l">
              <a:spcBef>
                <a:spcPts val="280"/>
              </a:spcBef>
              <a:spcAft>
                <a:spcPts val="0"/>
              </a:spcAft>
              <a:buClr>
                <a:schemeClr val="dk1"/>
              </a:buClr>
              <a:buSzPts val="1400"/>
              <a:buFont typeface="Arial"/>
              <a:buNone/>
              <a:defRPr sz="1400"/>
            </a:lvl7pPr>
            <a:lvl8pPr indent="-228600" lvl="7" marL="3657600" algn="l">
              <a:spcBef>
                <a:spcPts val="280"/>
              </a:spcBef>
              <a:spcAft>
                <a:spcPts val="0"/>
              </a:spcAft>
              <a:buClr>
                <a:schemeClr val="dk1"/>
              </a:buClr>
              <a:buSzPts val="1400"/>
              <a:buFont typeface="Arial"/>
              <a:buNone/>
              <a:defRPr sz="1400"/>
            </a:lvl8pPr>
            <a:lvl9pPr indent="-228600" lvl="8" marL="4114800" algn="l">
              <a:spcBef>
                <a:spcPts val="280"/>
              </a:spcBef>
              <a:spcAft>
                <a:spcPts val="0"/>
              </a:spcAft>
              <a:buClr>
                <a:schemeClr val="dk1"/>
              </a:buClr>
              <a:buSzPts val="1400"/>
              <a:buFont typeface="Arial"/>
              <a:buNone/>
              <a:defRPr sz="1400"/>
            </a:lvl9pPr>
          </a:lstStyle>
          <a:p/>
        </p:txBody>
      </p:sp>
      <p:sp>
        <p:nvSpPr>
          <p:cNvPr id="77" name="Google Shape;77;p11"/>
          <p:cNvSpPr txBox="1"/>
          <p:nvPr>
            <p:ph idx="10" type="dt"/>
          </p:nvPr>
        </p:nvSpPr>
        <p:spPr>
          <a:xfrm>
            <a:off x="342900" y="9020175"/>
            <a:ext cx="1600200" cy="687387"/>
          </a:xfrm>
          <a:prstGeom prst="rect">
            <a:avLst/>
          </a:prstGeom>
          <a:noFill/>
          <a:ln>
            <a:noFill/>
          </a:ln>
        </p:spPr>
        <p:txBody>
          <a:bodyPr anchorCtr="0" anchor="t" bIns="45700" lIns="91425" spcFirstLastPara="1" rIns="91425" wrap="square" tIns="4570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 name="Google Shape;78;p11"/>
          <p:cNvSpPr txBox="1"/>
          <p:nvPr>
            <p:ph idx="11" type="ftr"/>
          </p:nvPr>
        </p:nvSpPr>
        <p:spPr>
          <a:xfrm>
            <a:off x="2343150" y="9020175"/>
            <a:ext cx="2171700" cy="687387"/>
          </a:xfrm>
          <a:prstGeom prst="rect">
            <a:avLst/>
          </a:prstGeom>
          <a:noFill/>
          <a:ln>
            <a:noFill/>
          </a:ln>
        </p:spPr>
        <p:txBody>
          <a:bodyPr anchorCtr="0" anchor="t" bIns="45700" lIns="91425" spcFirstLastPara="1" rIns="91425" wrap="square" tIns="4570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p11"/>
          <p:cNvSpPr txBox="1"/>
          <p:nvPr>
            <p:ph idx="12" type="sldNum"/>
          </p:nvPr>
        </p:nvSpPr>
        <p:spPr>
          <a:xfrm>
            <a:off x="4914900" y="9020175"/>
            <a:ext cx="1600200" cy="687387"/>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1pPr>
            <a:lvl2pPr indent="0" lvl="1"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2pPr>
            <a:lvl3pPr indent="0" lvl="2"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3pPr>
            <a:lvl4pPr indent="0" lvl="3"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4pPr>
            <a:lvl5pPr indent="0" lvl="4"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5pPr>
            <a:lvl6pPr indent="0" lvl="5"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6pPr>
            <a:lvl7pPr indent="0" lvl="6"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7pPr>
            <a:lvl8pPr indent="0" lvl="7"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8pPr>
            <a:lvl9pPr indent="0" lvl="8"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80" name="Shape 80"/>
        <p:cNvGrpSpPr/>
        <p:nvPr/>
      </p:nvGrpSpPr>
      <p:grpSpPr>
        <a:xfrm>
          <a:off x="0" y="0"/>
          <a:ext cx="0" cy="0"/>
          <a:chOff x="0" y="0"/>
          <a:chExt cx="0" cy="0"/>
        </a:xfrm>
      </p:grpSpPr>
      <p:sp>
        <p:nvSpPr>
          <p:cNvPr id="81" name="Google Shape;81;p12"/>
          <p:cNvSpPr txBox="1"/>
          <p:nvPr>
            <p:ph type="title"/>
          </p:nvPr>
        </p:nvSpPr>
        <p:spPr>
          <a:xfrm>
            <a:off x="342900" y="396875"/>
            <a:ext cx="6172200" cy="1651000"/>
          </a:xfrm>
          <a:prstGeom prst="rect">
            <a:avLst/>
          </a:prstGeom>
          <a:noFill/>
          <a:ln>
            <a:noFill/>
          </a:ln>
        </p:spPr>
        <p:txBody>
          <a:bodyPr anchorCtr="0" anchor="ctr" bIns="45700" lIns="91425" spcFirstLastPara="1" rIns="91425" wrap="square" tIns="45700"/>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82" name="Google Shape;82;p12"/>
          <p:cNvSpPr txBox="1"/>
          <p:nvPr>
            <p:ph idx="1" type="body"/>
          </p:nvPr>
        </p:nvSpPr>
        <p:spPr>
          <a:xfrm>
            <a:off x="342900" y="2311400"/>
            <a:ext cx="6172200" cy="6537325"/>
          </a:xfrm>
          <a:prstGeom prst="rect">
            <a:avLst/>
          </a:prstGeom>
          <a:noFill/>
          <a:ln>
            <a:noFill/>
          </a:ln>
        </p:spPr>
        <p:txBody>
          <a:bodyPr anchorCtr="0" anchor="t" bIns="45700" lIns="91425" spcFirstLastPara="1" rIns="91425" wrap="square" tIns="45700"/>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83" name="Google Shape;83;p12"/>
          <p:cNvSpPr txBox="1"/>
          <p:nvPr>
            <p:ph idx="10" type="dt"/>
          </p:nvPr>
        </p:nvSpPr>
        <p:spPr>
          <a:xfrm>
            <a:off x="342900" y="9020175"/>
            <a:ext cx="1600200" cy="687387"/>
          </a:xfrm>
          <a:prstGeom prst="rect">
            <a:avLst/>
          </a:prstGeom>
          <a:noFill/>
          <a:ln>
            <a:noFill/>
          </a:ln>
        </p:spPr>
        <p:txBody>
          <a:bodyPr anchorCtr="0" anchor="t" bIns="45700" lIns="91425" spcFirstLastPara="1" rIns="91425" wrap="square" tIns="4570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4" name="Google Shape;84;p12"/>
          <p:cNvSpPr txBox="1"/>
          <p:nvPr>
            <p:ph idx="11" type="ftr"/>
          </p:nvPr>
        </p:nvSpPr>
        <p:spPr>
          <a:xfrm>
            <a:off x="2343150" y="9020175"/>
            <a:ext cx="2171700" cy="687387"/>
          </a:xfrm>
          <a:prstGeom prst="rect">
            <a:avLst/>
          </a:prstGeom>
          <a:noFill/>
          <a:ln>
            <a:noFill/>
          </a:ln>
        </p:spPr>
        <p:txBody>
          <a:bodyPr anchorCtr="0" anchor="t" bIns="45700" lIns="91425" spcFirstLastPara="1" rIns="91425" wrap="square" tIns="4570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5" name="Google Shape;85;p12"/>
          <p:cNvSpPr txBox="1"/>
          <p:nvPr>
            <p:ph idx="12" type="sldNum"/>
          </p:nvPr>
        </p:nvSpPr>
        <p:spPr>
          <a:xfrm>
            <a:off x="4914900" y="9020175"/>
            <a:ext cx="1600200" cy="687387"/>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1pPr>
            <a:lvl2pPr indent="0" lvl="1"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2pPr>
            <a:lvl3pPr indent="0" lvl="2"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3pPr>
            <a:lvl4pPr indent="0" lvl="3"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4pPr>
            <a:lvl5pPr indent="0" lvl="4"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5pPr>
            <a:lvl6pPr indent="0" lvl="5"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6pPr>
            <a:lvl7pPr indent="0" lvl="6"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7pPr>
            <a:lvl8pPr indent="0" lvl="7"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8pPr>
            <a:lvl9pPr indent="0" lvl="8"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21" name="Shape 21"/>
        <p:cNvGrpSpPr/>
        <p:nvPr/>
      </p:nvGrpSpPr>
      <p:grpSpPr>
        <a:xfrm>
          <a:off x="0" y="0"/>
          <a:ext cx="0" cy="0"/>
          <a:chOff x="0" y="0"/>
          <a:chExt cx="0" cy="0"/>
        </a:xfrm>
      </p:grpSpPr>
      <p:sp>
        <p:nvSpPr>
          <p:cNvPr id="22" name="Google Shape;22;p3"/>
          <p:cNvSpPr txBox="1"/>
          <p:nvPr>
            <p:ph type="ctrTitle"/>
          </p:nvPr>
        </p:nvSpPr>
        <p:spPr>
          <a:xfrm>
            <a:off x="514350" y="3076575"/>
            <a:ext cx="5829300" cy="2124075"/>
          </a:xfrm>
          <a:prstGeom prst="rect">
            <a:avLst/>
          </a:prstGeom>
          <a:noFill/>
          <a:ln>
            <a:noFill/>
          </a:ln>
        </p:spPr>
        <p:txBody>
          <a:bodyPr anchorCtr="0" anchor="ctr" bIns="45700" lIns="91425" spcFirstLastPara="1" rIns="91425" wrap="square" tIns="45700"/>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23" name="Google Shape;23;p3"/>
          <p:cNvSpPr txBox="1"/>
          <p:nvPr>
            <p:ph idx="1" type="subTitle"/>
          </p:nvPr>
        </p:nvSpPr>
        <p:spPr>
          <a:xfrm>
            <a:off x="1028700" y="5613400"/>
            <a:ext cx="4800600" cy="2532063"/>
          </a:xfrm>
          <a:prstGeom prst="rect">
            <a:avLst/>
          </a:prstGeom>
          <a:noFill/>
          <a:ln>
            <a:noFill/>
          </a:ln>
        </p:spPr>
        <p:txBody>
          <a:bodyPr anchorCtr="0" anchor="t" bIns="45700" lIns="91425" spcFirstLastPara="1" rIns="91425" wrap="square" tIns="45700"/>
          <a:lstStyle>
            <a:lvl1pPr lvl="0" algn="ctr">
              <a:spcBef>
                <a:spcPts val="640"/>
              </a:spcBef>
              <a:spcAft>
                <a:spcPts val="0"/>
              </a:spcAft>
              <a:buClr>
                <a:schemeClr val="dk1"/>
              </a:buClr>
              <a:buSzPts val="3200"/>
              <a:buFont typeface="Arial"/>
              <a:buNone/>
              <a:defRPr/>
            </a:lvl1pPr>
            <a:lvl2pPr lvl="1" algn="ctr">
              <a:spcBef>
                <a:spcPts val="560"/>
              </a:spcBef>
              <a:spcAft>
                <a:spcPts val="0"/>
              </a:spcAft>
              <a:buClr>
                <a:schemeClr val="dk1"/>
              </a:buClr>
              <a:buSzPts val="2800"/>
              <a:buFont typeface="Arial"/>
              <a:buNone/>
              <a:defRPr/>
            </a:lvl2pPr>
            <a:lvl3pPr lvl="2" algn="ctr">
              <a:spcBef>
                <a:spcPts val="480"/>
              </a:spcBef>
              <a:spcAft>
                <a:spcPts val="0"/>
              </a:spcAft>
              <a:buClr>
                <a:schemeClr val="dk1"/>
              </a:buClr>
              <a:buSzPts val="2400"/>
              <a:buFont typeface="Arial"/>
              <a:buNone/>
              <a:defRPr/>
            </a:lvl3pPr>
            <a:lvl4pPr lvl="3" algn="ctr">
              <a:spcBef>
                <a:spcPts val="400"/>
              </a:spcBef>
              <a:spcAft>
                <a:spcPts val="0"/>
              </a:spcAft>
              <a:buClr>
                <a:schemeClr val="dk1"/>
              </a:buClr>
              <a:buSzPts val="2000"/>
              <a:buFont typeface="Arial"/>
              <a:buNone/>
              <a:defRPr/>
            </a:lvl4pPr>
            <a:lvl5pPr lvl="4" algn="ctr">
              <a:spcBef>
                <a:spcPts val="400"/>
              </a:spcBef>
              <a:spcAft>
                <a:spcPts val="0"/>
              </a:spcAft>
              <a:buClr>
                <a:schemeClr val="dk1"/>
              </a:buClr>
              <a:buSzPts val="2000"/>
              <a:buFont typeface="Arial"/>
              <a:buNone/>
              <a:defRPr/>
            </a:lvl5pPr>
            <a:lvl6pPr lvl="5" algn="ctr">
              <a:spcBef>
                <a:spcPts val="400"/>
              </a:spcBef>
              <a:spcAft>
                <a:spcPts val="0"/>
              </a:spcAft>
              <a:buClr>
                <a:schemeClr val="dk1"/>
              </a:buClr>
              <a:buSzPts val="2000"/>
              <a:buFont typeface="Arial"/>
              <a:buNone/>
              <a:defRPr/>
            </a:lvl6pPr>
            <a:lvl7pPr lvl="6" algn="ctr">
              <a:spcBef>
                <a:spcPts val="400"/>
              </a:spcBef>
              <a:spcAft>
                <a:spcPts val="0"/>
              </a:spcAft>
              <a:buClr>
                <a:schemeClr val="dk1"/>
              </a:buClr>
              <a:buSzPts val="2000"/>
              <a:buFont typeface="Arial"/>
              <a:buNone/>
              <a:defRPr/>
            </a:lvl7pPr>
            <a:lvl8pPr lvl="7" algn="ctr">
              <a:spcBef>
                <a:spcPts val="400"/>
              </a:spcBef>
              <a:spcAft>
                <a:spcPts val="0"/>
              </a:spcAft>
              <a:buClr>
                <a:schemeClr val="dk1"/>
              </a:buClr>
              <a:buSzPts val="2000"/>
              <a:buFont typeface="Arial"/>
              <a:buNone/>
              <a:defRPr/>
            </a:lvl8pPr>
            <a:lvl9pPr lvl="8" algn="ctr">
              <a:spcBef>
                <a:spcPts val="400"/>
              </a:spcBef>
              <a:spcAft>
                <a:spcPts val="0"/>
              </a:spcAft>
              <a:buClr>
                <a:schemeClr val="dk1"/>
              </a:buClr>
              <a:buSzPts val="2000"/>
              <a:buFont typeface="Arial"/>
              <a:buNone/>
              <a:defRPr/>
            </a:lvl9pPr>
          </a:lstStyle>
          <a:p/>
        </p:txBody>
      </p:sp>
      <p:sp>
        <p:nvSpPr>
          <p:cNvPr id="24" name="Google Shape;24;p3"/>
          <p:cNvSpPr txBox="1"/>
          <p:nvPr>
            <p:ph idx="10" type="dt"/>
          </p:nvPr>
        </p:nvSpPr>
        <p:spPr>
          <a:xfrm>
            <a:off x="342900" y="9020175"/>
            <a:ext cx="1600200" cy="687387"/>
          </a:xfrm>
          <a:prstGeom prst="rect">
            <a:avLst/>
          </a:prstGeom>
          <a:noFill/>
          <a:ln>
            <a:noFill/>
          </a:ln>
        </p:spPr>
        <p:txBody>
          <a:bodyPr anchorCtr="0" anchor="t" bIns="45700" lIns="91425" spcFirstLastPara="1" rIns="91425" wrap="square" tIns="4570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3"/>
          <p:cNvSpPr txBox="1"/>
          <p:nvPr>
            <p:ph idx="11" type="ftr"/>
          </p:nvPr>
        </p:nvSpPr>
        <p:spPr>
          <a:xfrm>
            <a:off x="2343150" y="9020175"/>
            <a:ext cx="2171700" cy="687387"/>
          </a:xfrm>
          <a:prstGeom prst="rect">
            <a:avLst/>
          </a:prstGeom>
          <a:noFill/>
          <a:ln>
            <a:noFill/>
          </a:ln>
        </p:spPr>
        <p:txBody>
          <a:bodyPr anchorCtr="0" anchor="t" bIns="45700" lIns="91425" spcFirstLastPara="1" rIns="91425" wrap="square" tIns="4570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3"/>
          <p:cNvSpPr txBox="1"/>
          <p:nvPr>
            <p:ph idx="12" type="sldNum"/>
          </p:nvPr>
        </p:nvSpPr>
        <p:spPr>
          <a:xfrm>
            <a:off x="4914900" y="9020175"/>
            <a:ext cx="1600200" cy="687387"/>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1pPr>
            <a:lvl2pPr indent="0" lvl="1"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2pPr>
            <a:lvl3pPr indent="0" lvl="2"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3pPr>
            <a:lvl4pPr indent="0" lvl="3"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4pPr>
            <a:lvl5pPr indent="0" lvl="4"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5pPr>
            <a:lvl6pPr indent="0" lvl="5"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6pPr>
            <a:lvl7pPr indent="0" lvl="6"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7pPr>
            <a:lvl8pPr indent="0" lvl="7"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8pPr>
            <a:lvl9pPr indent="0" lvl="8"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ertical Title and Text" type="vertTitleAndTx">
  <p:cSld name="VERTICAL_TITLE_AND_VERTICAL_TEXT">
    <p:spTree>
      <p:nvGrpSpPr>
        <p:cNvPr id="27" name="Shape 27"/>
        <p:cNvGrpSpPr/>
        <p:nvPr/>
      </p:nvGrpSpPr>
      <p:grpSpPr>
        <a:xfrm>
          <a:off x="0" y="0"/>
          <a:ext cx="0" cy="0"/>
          <a:chOff x="0" y="0"/>
          <a:chExt cx="0" cy="0"/>
        </a:xfrm>
      </p:grpSpPr>
      <p:sp>
        <p:nvSpPr>
          <p:cNvPr id="28" name="Google Shape;28;p4"/>
          <p:cNvSpPr txBox="1"/>
          <p:nvPr>
            <p:ph type="title"/>
          </p:nvPr>
        </p:nvSpPr>
        <p:spPr>
          <a:xfrm rot="5400000">
            <a:off x="1517650" y="3851275"/>
            <a:ext cx="8451850" cy="1543050"/>
          </a:xfrm>
          <a:prstGeom prst="rect">
            <a:avLst/>
          </a:prstGeom>
          <a:noFill/>
          <a:ln>
            <a:noFill/>
          </a:ln>
        </p:spPr>
        <p:txBody>
          <a:bodyPr anchorCtr="0" anchor="ctr" bIns="45700" lIns="91425" spcFirstLastPara="1" rIns="91425" wrap="square" tIns="45700"/>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29" name="Google Shape;29;p4"/>
          <p:cNvSpPr txBox="1"/>
          <p:nvPr>
            <p:ph idx="1" type="body"/>
          </p:nvPr>
        </p:nvSpPr>
        <p:spPr>
          <a:xfrm rot="5400000">
            <a:off x="-1644650" y="2384425"/>
            <a:ext cx="8451850" cy="4476750"/>
          </a:xfrm>
          <a:prstGeom prst="rect">
            <a:avLst/>
          </a:prstGeom>
          <a:noFill/>
          <a:ln>
            <a:noFill/>
          </a:ln>
        </p:spPr>
        <p:txBody>
          <a:bodyPr anchorCtr="0" anchor="t" bIns="45700" lIns="91425" spcFirstLastPara="1" rIns="91425" wrap="square" tIns="45700"/>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30" name="Google Shape;30;p4"/>
          <p:cNvSpPr txBox="1"/>
          <p:nvPr>
            <p:ph idx="10" type="dt"/>
          </p:nvPr>
        </p:nvSpPr>
        <p:spPr>
          <a:xfrm>
            <a:off x="342900" y="9020175"/>
            <a:ext cx="1600200" cy="687387"/>
          </a:xfrm>
          <a:prstGeom prst="rect">
            <a:avLst/>
          </a:prstGeom>
          <a:noFill/>
          <a:ln>
            <a:noFill/>
          </a:ln>
        </p:spPr>
        <p:txBody>
          <a:bodyPr anchorCtr="0" anchor="t" bIns="45700" lIns="91425" spcFirstLastPara="1" rIns="91425" wrap="square" tIns="4570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4"/>
          <p:cNvSpPr txBox="1"/>
          <p:nvPr>
            <p:ph idx="11" type="ftr"/>
          </p:nvPr>
        </p:nvSpPr>
        <p:spPr>
          <a:xfrm>
            <a:off x="2343150" y="9020175"/>
            <a:ext cx="2171700" cy="687387"/>
          </a:xfrm>
          <a:prstGeom prst="rect">
            <a:avLst/>
          </a:prstGeom>
          <a:noFill/>
          <a:ln>
            <a:noFill/>
          </a:ln>
        </p:spPr>
        <p:txBody>
          <a:bodyPr anchorCtr="0" anchor="t" bIns="45700" lIns="91425" spcFirstLastPara="1" rIns="91425" wrap="square" tIns="4570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4"/>
          <p:cNvSpPr txBox="1"/>
          <p:nvPr>
            <p:ph idx="12" type="sldNum"/>
          </p:nvPr>
        </p:nvSpPr>
        <p:spPr>
          <a:xfrm>
            <a:off x="4914900" y="9020175"/>
            <a:ext cx="1600200" cy="687387"/>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1pPr>
            <a:lvl2pPr indent="0" lvl="1"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2pPr>
            <a:lvl3pPr indent="0" lvl="2"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3pPr>
            <a:lvl4pPr indent="0" lvl="3"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4pPr>
            <a:lvl5pPr indent="0" lvl="4"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5pPr>
            <a:lvl6pPr indent="0" lvl="5"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6pPr>
            <a:lvl7pPr indent="0" lvl="6"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7pPr>
            <a:lvl8pPr indent="0" lvl="7"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8pPr>
            <a:lvl9pPr indent="0" lvl="8"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Vertical Text" type="vertTx">
  <p:cSld name="VERTICAL_TEXT">
    <p:spTree>
      <p:nvGrpSpPr>
        <p:cNvPr id="33" name="Shape 33"/>
        <p:cNvGrpSpPr/>
        <p:nvPr/>
      </p:nvGrpSpPr>
      <p:grpSpPr>
        <a:xfrm>
          <a:off x="0" y="0"/>
          <a:ext cx="0" cy="0"/>
          <a:chOff x="0" y="0"/>
          <a:chExt cx="0" cy="0"/>
        </a:xfrm>
      </p:grpSpPr>
      <p:sp>
        <p:nvSpPr>
          <p:cNvPr id="34" name="Google Shape;34;p5"/>
          <p:cNvSpPr txBox="1"/>
          <p:nvPr>
            <p:ph type="title"/>
          </p:nvPr>
        </p:nvSpPr>
        <p:spPr>
          <a:xfrm>
            <a:off x="342900" y="396875"/>
            <a:ext cx="6172200" cy="1651000"/>
          </a:xfrm>
          <a:prstGeom prst="rect">
            <a:avLst/>
          </a:prstGeom>
          <a:noFill/>
          <a:ln>
            <a:noFill/>
          </a:ln>
        </p:spPr>
        <p:txBody>
          <a:bodyPr anchorCtr="0" anchor="ctr" bIns="45700" lIns="91425" spcFirstLastPara="1" rIns="91425" wrap="square" tIns="45700"/>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35" name="Google Shape;35;p5"/>
          <p:cNvSpPr txBox="1"/>
          <p:nvPr>
            <p:ph idx="1" type="body"/>
          </p:nvPr>
        </p:nvSpPr>
        <p:spPr>
          <a:xfrm rot="5400000">
            <a:off x="160337" y="2493963"/>
            <a:ext cx="6537325" cy="6172200"/>
          </a:xfrm>
          <a:prstGeom prst="rect">
            <a:avLst/>
          </a:prstGeom>
          <a:noFill/>
          <a:ln>
            <a:noFill/>
          </a:ln>
        </p:spPr>
        <p:txBody>
          <a:bodyPr anchorCtr="0" anchor="t" bIns="45700" lIns="91425" spcFirstLastPara="1" rIns="91425" wrap="square" tIns="45700"/>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36" name="Google Shape;36;p5"/>
          <p:cNvSpPr txBox="1"/>
          <p:nvPr>
            <p:ph idx="10" type="dt"/>
          </p:nvPr>
        </p:nvSpPr>
        <p:spPr>
          <a:xfrm>
            <a:off x="342900" y="9020175"/>
            <a:ext cx="1600200" cy="687387"/>
          </a:xfrm>
          <a:prstGeom prst="rect">
            <a:avLst/>
          </a:prstGeom>
          <a:noFill/>
          <a:ln>
            <a:noFill/>
          </a:ln>
        </p:spPr>
        <p:txBody>
          <a:bodyPr anchorCtr="0" anchor="t" bIns="45700" lIns="91425" spcFirstLastPara="1" rIns="91425" wrap="square" tIns="4570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7" name="Google Shape;37;p5"/>
          <p:cNvSpPr txBox="1"/>
          <p:nvPr>
            <p:ph idx="11" type="ftr"/>
          </p:nvPr>
        </p:nvSpPr>
        <p:spPr>
          <a:xfrm>
            <a:off x="2343150" y="9020175"/>
            <a:ext cx="2171700" cy="687387"/>
          </a:xfrm>
          <a:prstGeom prst="rect">
            <a:avLst/>
          </a:prstGeom>
          <a:noFill/>
          <a:ln>
            <a:noFill/>
          </a:ln>
        </p:spPr>
        <p:txBody>
          <a:bodyPr anchorCtr="0" anchor="t" bIns="45700" lIns="91425" spcFirstLastPara="1" rIns="91425" wrap="square" tIns="4570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5"/>
          <p:cNvSpPr txBox="1"/>
          <p:nvPr>
            <p:ph idx="12" type="sldNum"/>
          </p:nvPr>
        </p:nvSpPr>
        <p:spPr>
          <a:xfrm>
            <a:off x="4914900" y="9020175"/>
            <a:ext cx="1600200" cy="687387"/>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1pPr>
            <a:lvl2pPr indent="0" lvl="1"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2pPr>
            <a:lvl3pPr indent="0" lvl="2"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3pPr>
            <a:lvl4pPr indent="0" lvl="3"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4pPr>
            <a:lvl5pPr indent="0" lvl="4"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5pPr>
            <a:lvl6pPr indent="0" lvl="5"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6pPr>
            <a:lvl7pPr indent="0" lvl="6"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7pPr>
            <a:lvl8pPr indent="0" lvl="7"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8pPr>
            <a:lvl9pPr indent="0" lvl="8"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icture with Caption" type="picTx">
  <p:cSld name="PICTURE_WITH_CAPTION_TEXT">
    <p:spTree>
      <p:nvGrpSpPr>
        <p:cNvPr id="39" name="Shape 39"/>
        <p:cNvGrpSpPr/>
        <p:nvPr/>
      </p:nvGrpSpPr>
      <p:grpSpPr>
        <a:xfrm>
          <a:off x="0" y="0"/>
          <a:ext cx="0" cy="0"/>
          <a:chOff x="0" y="0"/>
          <a:chExt cx="0" cy="0"/>
        </a:xfrm>
      </p:grpSpPr>
      <p:sp>
        <p:nvSpPr>
          <p:cNvPr id="40" name="Google Shape;40;p6"/>
          <p:cNvSpPr txBox="1"/>
          <p:nvPr>
            <p:ph type="title"/>
          </p:nvPr>
        </p:nvSpPr>
        <p:spPr>
          <a:xfrm>
            <a:off x="1344613" y="6934200"/>
            <a:ext cx="4114800" cy="819150"/>
          </a:xfrm>
          <a:prstGeom prst="rect">
            <a:avLst/>
          </a:prstGeom>
          <a:noFill/>
          <a:ln>
            <a:noFill/>
          </a:ln>
        </p:spPr>
        <p:txBody>
          <a:bodyPr anchorCtr="0" anchor="b" bIns="45700" lIns="91425" spcFirstLastPara="1" rIns="91425" wrap="square" tIns="45700"/>
          <a:lstStyle>
            <a:lvl1pPr lvl="0" algn="l">
              <a:spcBef>
                <a:spcPts val="0"/>
              </a:spcBef>
              <a:spcAft>
                <a:spcPts val="0"/>
              </a:spcAft>
              <a:buSzPts val="1400"/>
              <a:buNone/>
              <a:defRPr b="1" sz="20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41" name="Google Shape;41;p6"/>
          <p:cNvSpPr/>
          <p:nvPr>
            <p:ph idx="2" type="pic"/>
          </p:nvPr>
        </p:nvSpPr>
        <p:spPr>
          <a:xfrm>
            <a:off x="1344613" y="885825"/>
            <a:ext cx="4114800" cy="5943600"/>
          </a:xfrm>
          <a:prstGeom prst="rect">
            <a:avLst/>
          </a:prstGeom>
          <a:noFill/>
          <a:ln>
            <a:noFill/>
          </a:ln>
        </p:spPr>
        <p:txBody>
          <a:bodyPr anchorCtr="0" anchor="t" bIns="45700" lIns="91425" spcFirstLastPara="1" rIns="91425" wrap="square" tIns="45700"/>
          <a:lstStyle>
            <a:lvl1pPr lvl="0" marR="0" rtl="0" algn="l">
              <a:spcBef>
                <a:spcPts val="640"/>
              </a:spcBef>
              <a:spcAft>
                <a:spcPts val="0"/>
              </a:spcAft>
              <a:buClr>
                <a:schemeClr val="dk1"/>
              </a:buClr>
              <a:buSzPts val="3200"/>
              <a:buFont typeface="Arial"/>
              <a:buNone/>
              <a:defRPr b="0" i="0" sz="3200" u="none" cap="none" strike="noStrike">
                <a:solidFill>
                  <a:schemeClr val="dk1"/>
                </a:solidFill>
                <a:latin typeface="Arial"/>
                <a:ea typeface="Arial"/>
                <a:cs typeface="Arial"/>
                <a:sym typeface="Arial"/>
              </a:defRPr>
            </a:lvl1pPr>
            <a:lvl2pPr lvl="1" marR="0" rtl="0" algn="l">
              <a:spcBef>
                <a:spcPts val="56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lvl="3"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4pPr>
            <a:lvl5pPr lvl="4"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5pPr>
            <a:lvl6pPr lvl="5"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6pPr>
            <a:lvl7pPr lvl="6"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7pPr>
            <a:lvl8pPr lvl="7"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8pPr>
            <a:lvl9pPr lvl="8"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9pPr>
          </a:lstStyle>
          <a:p/>
        </p:txBody>
      </p:sp>
      <p:sp>
        <p:nvSpPr>
          <p:cNvPr id="42" name="Google Shape;42;p6"/>
          <p:cNvSpPr txBox="1"/>
          <p:nvPr>
            <p:ph idx="1" type="body"/>
          </p:nvPr>
        </p:nvSpPr>
        <p:spPr>
          <a:xfrm>
            <a:off x="1344613" y="7753350"/>
            <a:ext cx="4114800" cy="1162050"/>
          </a:xfrm>
          <a:prstGeom prst="rect">
            <a:avLst/>
          </a:prstGeom>
          <a:noFill/>
          <a:ln>
            <a:noFill/>
          </a:ln>
        </p:spPr>
        <p:txBody>
          <a:bodyPr anchorCtr="0" anchor="t" bIns="45700" lIns="91425" spcFirstLastPara="1" rIns="91425" wrap="square" tIns="45700"/>
          <a:lstStyle>
            <a:lvl1pPr indent="-228600" lvl="0" marL="457200" algn="l">
              <a:spcBef>
                <a:spcPts val="280"/>
              </a:spcBef>
              <a:spcAft>
                <a:spcPts val="0"/>
              </a:spcAft>
              <a:buClr>
                <a:schemeClr val="dk1"/>
              </a:buClr>
              <a:buSzPts val="1400"/>
              <a:buFont typeface="Arial"/>
              <a:buNone/>
              <a:defRPr sz="1400"/>
            </a:lvl1pPr>
            <a:lvl2pPr indent="-228600" lvl="1" marL="914400" algn="l">
              <a:spcBef>
                <a:spcPts val="240"/>
              </a:spcBef>
              <a:spcAft>
                <a:spcPts val="0"/>
              </a:spcAft>
              <a:buClr>
                <a:schemeClr val="dk1"/>
              </a:buClr>
              <a:buSzPts val="1200"/>
              <a:buFont typeface="Arial"/>
              <a:buNone/>
              <a:defRPr sz="1200"/>
            </a:lvl2pPr>
            <a:lvl3pPr indent="-228600" lvl="2" marL="1371600" algn="l">
              <a:spcBef>
                <a:spcPts val="200"/>
              </a:spcBef>
              <a:spcAft>
                <a:spcPts val="0"/>
              </a:spcAft>
              <a:buClr>
                <a:schemeClr val="dk1"/>
              </a:buClr>
              <a:buSzPts val="1000"/>
              <a:buFont typeface="Arial"/>
              <a:buNone/>
              <a:defRPr sz="1000"/>
            </a:lvl3pPr>
            <a:lvl4pPr indent="-228600" lvl="3" marL="1828800" algn="l">
              <a:spcBef>
                <a:spcPts val="180"/>
              </a:spcBef>
              <a:spcAft>
                <a:spcPts val="0"/>
              </a:spcAft>
              <a:buClr>
                <a:schemeClr val="dk1"/>
              </a:buClr>
              <a:buSzPts val="900"/>
              <a:buFont typeface="Arial"/>
              <a:buNone/>
              <a:defRPr sz="900"/>
            </a:lvl4pPr>
            <a:lvl5pPr indent="-228600" lvl="4" marL="2286000" algn="l">
              <a:spcBef>
                <a:spcPts val="180"/>
              </a:spcBef>
              <a:spcAft>
                <a:spcPts val="0"/>
              </a:spcAft>
              <a:buClr>
                <a:schemeClr val="dk1"/>
              </a:buClr>
              <a:buSzPts val="900"/>
              <a:buFont typeface="Arial"/>
              <a:buNone/>
              <a:defRPr sz="900"/>
            </a:lvl5pPr>
            <a:lvl6pPr indent="-228600" lvl="5" marL="2743200" algn="l">
              <a:spcBef>
                <a:spcPts val="180"/>
              </a:spcBef>
              <a:spcAft>
                <a:spcPts val="0"/>
              </a:spcAft>
              <a:buClr>
                <a:schemeClr val="dk1"/>
              </a:buClr>
              <a:buSzPts val="900"/>
              <a:buFont typeface="Arial"/>
              <a:buNone/>
              <a:defRPr sz="900"/>
            </a:lvl6pPr>
            <a:lvl7pPr indent="-228600" lvl="6" marL="3200400" algn="l">
              <a:spcBef>
                <a:spcPts val="180"/>
              </a:spcBef>
              <a:spcAft>
                <a:spcPts val="0"/>
              </a:spcAft>
              <a:buClr>
                <a:schemeClr val="dk1"/>
              </a:buClr>
              <a:buSzPts val="900"/>
              <a:buFont typeface="Arial"/>
              <a:buNone/>
              <a:defRPr sz="900"/>
            </a:lvl7pPr>
            <a:lvl8pPr indent="-228600" lvl="7" marL="3657600" algn="l">
              <a:spcBef>
                <a:spcPts val="180"/>
              </a:spcBef>
              <a:spcAft>
                <a:spcPts val="0"/>
              </a:spcAft>
              <a:buClr>
                <a:schemeClr val="dk1"/>
              </a:buClr>
              <a:buSzPts val="900"/>
              <a:buFont typeface="Arial"/>
              <a:buNone/>
              <a:defRPr sz="900"/>
            </a:lvl8pPr>
            <a:lvl9pPr indent="-228600" lvl="8" marL="4114800" algn="l">
              <a:spcBef>
                <a:spcPts val="180"/>
              </a:spcBef>
              <a:spcAft>
                <a:spcPts val="0"/>
              </a:spcAft>
              <a:buClr>
                <a:schemeClr val="dk1"/>
              </a:buClr>
              <a:buSzPts val="900"/>
              <a:buFont typeface="Arial"/>
              <a:buNone/>
              <a:defRPr sz="900"/>
            </a:lvl9pPr>
          </a:lstStyle>
          <a:p/>
        </p:txBody>
      </p:sp>
      <p:sp>
        <p:nvSpPr>
          <p:cNvPr id="43" name="Google Shape;43;p6"/>
          <p:cNvSpPr txBox="1"/>
          <p:nvPr>
            <p:ph idx="10" type="dt"/>
          </p:nvPr>
        </p:nvSpPr>
        <p:spPr>
          <a:xfrm>
            <a:off x="342900" y="9020175"/>
            <a:ext cx="1600200" cy="687387"/>
          </a:xfrm>
          <a:prstGeom prst="rect">
            <a:avLst/>
          </a:prstGeom>
          <a:noFill/>
          <a:ln>
            <a:noFill/>
          </a:ln>
        </p:spPr>
        <p:txBody>
          <a:bodyPr anchorCtr="0" anchor="t" bIns="45700" lIns="91425" spcFirstLastPara="1" rIns="91425" wrap="square" tIns="4570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4" name="Google Shape;44;p6"/>
          <p:cNvSpPr txBox="1"/>
          <p:nvPr>
            <p:ph idx="11" type="ftr"/>
          </p:nvPr>
        </p:nvSpPr>
        <p:spPr>
          <a:xfrm>
            <a:off x="2343150" y="9020175"/>
            <a:ext cx="2171700" cy="687387"/>
          </a:xfrm>
          <a:prstGeom prst="rect">
            <a:avLst/>
          </a:prstGeom>
          <a:noFill/>
          <a:ln>
            <a:noFill/>
          </a:ln>
        </p:spPr>
        <p:txBody>
          <a:bodyPr anchorCtr="0" anchor="t" bIns="45700" lIns="91425" spcFirstLastPara="1" rIns="91425" wrap="square" tIns="4570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5" name="Google Shape;45;p6"/>
          <p:cNvSpPr txBox="1"/>
          <p:nvPr>
            <p:ph idx="12" type="sldNum"/>
          </p:nvPr>
        </p:nvSpPr>
        <p:spPr>
          <a:xfrm>
            <a:off x="4914900" y="9020175"/>
            <a:ext cx="1600200" cy="687387"/>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1pPr>
            <a:lvl2pPr indent="0" lvl="1"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2pPr>
            <a:lvl3pPr indent="0" lvl="2"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3pPr>
            <a:lvl4pPr indent="0" lvl="3"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4pPr>
            <a:lvl5pPr indent="0" lvl="4"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5pPr>
            <a:lvl6pPr indent="0" lvl="5"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6pPr>
            <a:lvl7pPr indent="0" lvl="6"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7pPr>
            <a:lvl8pPr indent="0" lvl="7"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8pPr>
            <a:lvl9pPr indent="0" lvl="8"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with Caption" type="objTx">
  <p:cSld name="OBJECT_WITH_CAPTION_TEXT">
    <p:spTree>
      <p:nvGrpSpPr>
        <p:cNvPr id="46" name="Shape 46"/>
        <p:cNvGrpSpPr/>
        <p:nvPr/>
      </p:nvGrpSpPr>
      <p:grpSpPr>
        <a:xfrm>
          <a:off x="0" y="0"/>
          <a:ext cx="0" cy="0"/>
          <a:chOff x="0" y="0"/>
          <a:chExt cx="0" cy="0"/>
        </a:xfrm>
      </p:grpSpPr>
      <p:sp>
        <p:nvSpPr>
          <p:cNvPr id="47" name="Google Shape;47;p7"/>
          <p:cNvSpPr txBox="1"/>
          <p:nvPr>
            <p:ph type="title"/>
          </p:nvPr>
        </p:nvSpPr>
        <p:spPr>
          <a:xfrm>
            <a:off x="342900" y="393700"/>
            <a:ext cx="2255838" cy="1679575"/>
          </a:xfrm>
          <a:prstGeom prst="rect">
            <a:avLst/>
          </a:prstGeom>
          <a:noFill/>
          <a:ln>
            <a:noFill/>
          </a:ln>
        </p:spPr>
        <p:txBody>
          <a:bodyPr anchorCtr="0" anchor="b" bIns="45700" lIns="91425" spcFirstLastPara="1" rIns="91425" wrap="square" tIns="45700"/>
          <a:lstStyle>
            <a:lvl1pPr lvl="0" algn="l">
              <a:spcBef>
                <a:spcPts val="0"/>
              </a:spcBef>
              <a:spcAft>
                <a:spcPts val="0"/>
              </a:spcAft>
              <a:buSzPts val="1400"/>
              <a:buNone/>
              <a:defRPr b="1" sz="20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48" name="Google Shape;48;p7"/>
          <p:cNvSpPr txBox="1"/>
          <p:nvPr>
            <p:ph idx="1" type="body"/>
          </p:nvPr>
        </p:nvSpPr>
        <p:spPr>
          <a:xfrm>
            <a:off x="2681288" y="393700"/>
            <a:ext cx="3833812" cy="8455025"/>
          </a:xfrm>
          <a:prstGeom prst="rect">
            <a:avLst/>
          </a:prstGeom>
          <a:noFill/>
          <a:ln>
            <a:noFill/>
          </a:ln>
        </p:spPr>
        <p:txBody>
          <a:bodyPr anchorCtr="0" anchor="t" bIns="45700" lIns="91425" spcFirstLastPara="1" rIns="91425" wrap="square" tIns="45700"/>
          <a:lstStyle>
            <a:lvl1pPr indent="-431800" lvl="0" marL="457200" algn="l">
              <a:spcBef>
                <a:spcPts val="640"/>
              </a:spcBef>
              <a:spcAft>
                <a:spcPts val="0"/>
              </a:spcAft>
              <a:buClr>
                <a:schemeClr val="dk1"/>
              </a:buClr>
              <a:buSzPts val="3200"/>
              <a:buFont typeface="Arial"/>
              <a:buChar char="•"/>
              <a:defRPr sz="3200"/>
            </a:lvl1pPr>
            <a:lvl2pPr indent="-406400" lvl="1" marL="914400" algn="l">
              <a:spcBef>
                <a:spcPts val="560"/>
              </a:spcBef>
              <a:spcAft>
                <a:spcPts val="0"/>
              </a:spcAft>
              <a:buClr>
                <a:schemeClr val="dk1"/>
              </a:buClr>
              <a:buSzPts val="2800"/>
              <a:buFont typeface="Arial"/>
              <a:buChar char="–"/>
              <a:defRPr sz="2800"/>
            </a:lvl2pPr>
            <a:lvl3pPr indent="-381000" lvl="2" marL="1371600" algn="l">
              <a:spcBef>
                <a:spcPts val="480"/>
              </a:spcBef>
              <a:spcAft>
                <a:spcPts val="0"/>
              </a:spcAft>
              <a:buClr>
                <a:schemeClr val="dk1"/>
              </a:buClr>
              <a:buSzPts val="2400"/>
              <a:buFont typeface="Arial"/>
              <a:buChar char="•"/>
              <a:defRPr sz="2400"/>
            </a:lvl3pPr>
            <a:lvl4pPr indent="-355600" lvl="3" marL="1828800" algn="l">
              <a:spcBef>
                <a:spcPts val="400"/>
              </a:spcBef>
              <a:spcAft>
                <a:spcPts val="0"/>
              </a:spcAft>
              <a:buClr>
                <a:schemeClr val="dk1"/>
              </a:buClr>
              <a:buSzPts val="2000"/>
              <a:buFont typeface="Arial"/>
              <a:buChar char="–"/>
              <a:defRPr sz="2000"/>
            </a:lvl4pPr>
            <a:lvl5pPr indent="-355600" lvl="4" marL="2286000" algn="l">
              <a:spcBef>
                <a:spcPts val="400"/>
              </a:spcBef>
              <a:spcAft>
                <a:spcPts val="0"/>
              </a:spcAft>
              <a:buClr>
                <a:schemeClr val="dk1"/>
              </a:buClr>
              <a:buSzPts val="2000"/>
              <a:buFont typeface="Arial"/>
              <a:buChar char="»"/>
              <a:defRPr sz="2000"/>
            </a:lvl5pPr>
            <a:lvl6pPr indent="-355600" lvl="5" marL="2743200" algn="l">
              <a:spcBef>
                <a:spcPts val="400"/>
              </a:spcBef>
              <a:spcAft>
                <a:spcPts val="0"/>
              </a:spcAft>
              <a:buClr>
                <a:schemeClr val="dk1"/>
              </a:buClr>
              <a:buSzPts val="2000"/>
              <a:buFont typeface="Arial"/>
              <a:buChar char="»"/>
              <a:defRPr sz="2000"/>
            </a:lvl6pPr>
            <a:lvl7pPr indent="-355600" lvl="6" marL="3200400" algn="l">
              <a:spcBef>
                <a:spcPts val="400"/>
              </a:spcBef>
              <a:spcAft>
                <a:spcPts val="0"/>
              </a:spcAft>
              <a:buClr>
                <a:schemeClr val="dk1"/>
              </a:buClr>
              <a:buSzPts val="2000"/>
              <a:buFont typeface="Arial"/>
              <a:buChar char="»"/>
              <a:defRPr sz="2000"/>
            </a:lvl7pPr>
            <a:lvl8pPr indent="-355600" lvl="7" marL="3657600" algn="l">
              <a:spcBef>
                <a:spcPts val="400"/>
              </a:spcBef>
              <a:spcAft>
                <a:spcPts val="0"/>
              </a:spcAft>
              <a:buClr>
                <a:schemeClr val="dk1"/>
              </a:buClr>
              <a:buSzPts val="2000"/>
              <a:buFont typeface="Arial"/>
              <a:buChar char="»"/>
              <a:defRPr sz="2000"/>
            </a:lvl8pPr>
            <a:lvl9pPr indent="-355600" lvl="8" marL="4114800" algn="l">
              <a:spcBef>
                <a:spcPts val="400"/>
              </a:spcBef>
              <a:spcAft>
                <a:spcPts val="0"/>
              </a:spcAft>
              <a:buClr>
                <a:schemeClr val="dk1"/>
              </a:buClr>
              <a:buSzPts val="2000"/>
              <a:buFont typeface="Arial"/>
              <a:buChar char="»"/>
              <a:defRPr sz="2000"/>
            </a:lvl9pPr>
          </a:lstStyle>
          <a:p/>
        </p:txBody>
      </p:sp>
      <p:sp>
        <p:nvSpPr>
          <p:cNvPr id="49" name="Google Shape;49;p7"/>
          <p:cNvSpPr txBox="1"/>
          <p:nvPr>
            <p:ph idx="2" type="body"/>
          </p:nvPr>
        </p:nvSpPr>
        <p:spPr>
          <a:xfrm>
            <a:off x="342900" y="2073275"/>
            <a:ext cx="2255838" cy="6775450"/>
          </a:xfrm>
          <a:prstGeom prst="rect">
            <a:avLst/>
          </a:prstGeom>
          <a:noFill/>
          <a:ln>
            <a:noFill/>
          </a:ln>
        </p:spPr>
        <p:txBody>
          <a:bodyPr anchorCtr="0" anchor="t" bIns="45700" lIns="91425" spcFirstLastPara="1" rIns="91425" wrap="square" tIns="45700"/>
          <a:lstStyle>
            <a:lvl1pPr indent="-228600" lvl="0" marL="457200" algn="l">
              <a:spcBef>
                <a:spcPts val="280"/>
              </a:spcBef>
              <a:spcAft>
                <a:spcPts val="0"/>
              </a:spcAft>
              <a:buClr>
                <a:schemeClr val="dk1"/>
              </a:buClr>
              <a:buSzPts val="1400"/>
              <a:buFont typeface="Arial"/>
              <a:buNone/>
              <a:defRPr sz="1400"/>
            </a:lvl1pPr>
            <a:lvl2pPr indent="-228600" lvl="1" marL="914400" algn="l">
              <a:spcBef>
                <a:spcPts val="240"/>
              </a:spcBef>
              <a:spcAft>
                <a:spcPts val="0"/>
              </a:spcAft>
              <a:buClr>
                <a:schemeClr val="dk1"/>
              </a:buClr>
              <a:buSzPts val="1200"/>
              <a:buFont typeface="Arial"/>
              <a:buNone/>
              <a:defRPr sz="1200"/>
            </a:lvl2pPr>
            <a:lvl3pPr indent="-228600" lvl="2" marL="1371600" algn="l">
              <a:spcBef>
                <a:spcPts val="200"/>
              </a:spcBef>
              <a:spcAft>
                <a:spcPts val="0"/>
              </a:spcAft>
              <a:buClr>
                <a:schemeClr val="dk1"/>
              </a:buClr>
              <a:buSzPts val="1000"/>
              <a:buFont typeface="Arial"/>
              <a:buNone/>
              <a:defRPr sz="1000"/>
            </a:lvl3pPr>
            <a:lvl4pPr indent="-228600" lvl="3" marL="1828800" algn="l">
              <a:spcBef>
                <a:spcPts val="180"/>
              </a:spcBef>
              <a:spcAft>
                <a:spcPts val="0"/>
              </a:spcAft>
              <a:buClr>
                <a:schemeClr val="dk1"/>
              </a:buClr>
              <a:buSzPts val="900"/>
              <a:buFont typeface="Arial"/>
              <a:buNone/>
              <a:defRPr sz="900"/>
            </a:lvl4pPr>
            <a:lvl5pPr indent="-228600" lvl="4" marL="2286000" algn="l">
              <a:spcBef>
                <a:spcPts val="180"/>
              </a:spcBef>
              <a:spcAft>
                <a:spcPts val="0"/>
              </a:spcAft>
              <a:buClr>
                <a:schemeClr val="dk1"/>
              </a:buClr>
              <a:buSzPts val="900"/>
              <a:buFont typeface="Arial"/>
              <a:buNone/>
              <a:defRPr sz="900"/>
            </a:lvl5pPr>
            <a:lvl6pPr indent="-228600" lvl="5" marL="2743200" algn="l">
              <a:spcBef>
                <a:spcPts val="180"/>
              </a:spcBef>
              <a:spcAft>
                <a:spcPts val="0"/>
              </a:spcAft>
              <a:buClr>
                <a:schemeClr val="dk1"/>
              </a:buClr>
              <a:buSzPts val="900"/>
              <a:buFont typeface="Arial"/>
              <a:buNone/>
              <a:defRPr sz="900"/>
            </a:lvl6pPr>
            <a:lvl7pPr indent="-228600" lvl="6" marL="3200400" algn="l">
              <a:spcBef>
                <a:spcPts val="180"/>
              </a:spcBef>
              <a:spcAft>
                <a:spcPts val="0"/>
              </a:spcAft>
              <a:buClr>
                <a:schemeClr val="dk1"/>
              </a:buClr>
              <a:buSzPts val="900"/>
              <a:buFont typeface="Arial"/>
              <a:buNone/>
              <a:defRPr sz="900"/>
            </a:lvl7pPr>
            <a:lvl8pPr indent="-228600" lvl="7" marL="3657600" algn="l">
              <a:spcBef>
                <a:spcPts val="180"/>
              </a:spcBef>
              <a:spcAft>
                <a:spcPts val="0"/>
              </a:spcAft>
              <a:buClr>
                <a:schemeClr val="dk1"/>
              </a:buClr>
              <a:buSzPts val="900"/>
              <a:buFont typeface="Arial"/>
              <a:buNone/>
              <a:defRPr sz="900"/>
            </a:lvl8pPr>
            <a:lvl9pPr indent="-228600" lvl="8" marL="4114800" algn="l">
              <a:spcBef>
                <a:spcPts val="180"/>
              </a:spcBef>
              <a:spcAft>
                <a:spcPts val="0"/>
              </a:spcAft>
              <a:buClr>
                <a:schemeClr val="dk1"/>
              </a:buClr>
              <a:buSzPts val="900"/>
              <a:buFont typeface="Arial"/>
              <a:buNone/>
              <a:defRPr sz="900"/>
            </a:lvl9pPr>
          </a:lstStyle>
          <a:p/>
        </p:txBody>
      </p:sp>
      <p:sp>
        <p:nvSpPr>
          <p:cNvPr id="50" name="Google Shape;50;p7"/>
          <p:cNvSpPr txBox="1"/>
          <p:nvPr>
            <p:ph idx="10" type="dt"/>
          </p:nvPr>
        </p:nvSpPr>
        <p:spPr>
          <a:xfrm>
            <a:off x="342900" y="9020175"/>
            <a:ext cx="1600200" cy="687387"/>
          </a:xfrm>
          <a:prstGeom prst="rect">
            <a:avLst/>
          </a:prstGeom>
          <a:noFill/>
          <a:ln>
            <a:noFill/>
          </a:ln>
        </p:spPr>
        <p:txBody>
          <a:bodyPr anchorCtr="0" anchor="t" bIns="45700" lIns="91425" spcFirstLastPara="1" rIns="91425" wrap="square" tIns="4570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7"/>
          <p:cNvSpPr txBox="1"/>
          <p:nvPr>
            <p:ph idx="11" type="ftr"/>
          </p:nvPr>
        </p:nvSpPr>
        <p:spPr>
          <a:xfrm>
            <a:off x="2343150" y="9020175"/>
            <a:ext cx="2171700" cy="687387"/>
          </a:xfrm>
          <a:prstGeom prst="rect">
            <a:avLst/>
          </a:prstGeom>
          <a:noFill/>
          <a:ln>
            <a:noFill/>
          </a:ln>
        </p:spPr>
        <p:txBody>
          <a:bodyPr anchorCtr="0" anchor="t" bIns="45700" lIns="91425" spcFirstLastPara="1" rIns="91425" wrap="square" tIns="4570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7"/>
          <p:cNvSpPr txBox="1"/>
          <p:nvPr>
            <p:ph idx="12" type="sldNum"/>
          </p:nvPr>
        </p:nvSpPr>
        <p:spPr>
          <a:xfrm>
            <a:off x="4914900" y="9020175"/>
            <a:ext cx="1600200" cy="687387"/>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1pPr>
            <a:lvl2pPr indent="0" lvl="1"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2pPr>
            <a:lvl3pPr indent="0" lvl="2"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3pPr>
            <a:lvl4pPr indent="0" lvl="3"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4pPr>
            <a:lvl5pPr indent="0" lvl="4"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5pPr>
            <a:lvl6pPr indent="0" lvl="5"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6pPr>
            <a:lvl7pPr indent="0" lvl="6"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7pPr>
            <a:lvl8pPr indent="0" lvl="7"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8pPr>
            <a:lvl9pPr indent="0" lvl="8"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53" name="Shape 53"/>
        <p:cNvGrpSpPr/>
        <p:nvPr/>
      </p:nvGrpSpPr>
      <p:grpSpPr>
        <a:xfrm>
          <a:off x="0" y="0"/>
          <a:ext cx="0" cy="0"/>
          <a:chOff x="0" y="0"/>
          <a:chExt cx="0" cy="0"/>
        </a:xfrm>
      </p:grpSpPr>
      <p:sp>
        <p:nvSpPr>
          <p:cNvPr id="54" name="Google Shape;54;p8"/>
          <p:cNvSpPr txBox="1"/>
          <p:nvPr>
            <p:ph type="title"/>
          </p:nvPr>
        </p:nvSpPr>
        <p:spPr>
          <a:xfrm>
            <a:off x="342900" y="396875"/>
            <a:ext cx="6172200" cy="1651000"/>
          </a:xfrm>
          <a:prstGeom prst="rect">
            <a:avLst/>
          </a:prstGeom>
          <a:noFill/>
          <a:ln>
            <a:noFill/>
          </a:ln>
        </p:spPr>
        <p:txBody>
          <a:bodyPr anchorCtr="0" anchor="ctr" bIns="45700" lIns="91425" spcFirstLastPara="1" rIns="91425" wrap="square" tIns="45700"/>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55" name="Google Shape;55;p8"/>
          <p:cNvSpPr txBox="1"/>
          <p:nvPr>
            <p:ph idx="10" type="dt"/>
          </p:nvPr>
        </p:nvSpPr>
        <p:spPr>
          <a:xfrm>
            <a:off x="342900" y="9020175"/>
            <a:ext cx="1600200" cy="687387"/>
          </a:xfrm>
          <a:prstGeom prst="rect">
            <a:avLst/>
          </a:prstGeom>
          <a:noFill/>
          <a:ln>
            <a:noFill/>
          </a:ln>
        </p:spPr>
        <p:txBody>
          <a:bodyPr anchorCtr="0" anchor="t" bIns="45700" lIns="91425" spcFirstLastPara="1" rIns="91425" wrap="square" tIns="4570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8"/>
          <p:cNvSpPr txBox="1"/>
          <p:nvPr>
            <p:ph idx="11" type="ftr"/>
          </p:nvPr>
        </p:nvSpPr>
        <p:spPr>
          <a:xfrm>
            <a:off x="2343150" y="9020175"/>
            <a:ext cx="2171700" cy="687387"/>
          </a:xfrm>
          <a:prstGeom prst="rect">
            <a:avLst/>
          </a:prstGeom>
          <a:noFill/>
          <a:ln>
            <a:noFill/>
          </a:ln>
        </p:spPr>
        <p:txBody>
          <a:bodyPr anchorCtr="0" anchor="t" bIns="45700" lIns="91425" spcFirstLastPara="1" rIns="91425" wrap="square" tIns="4570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 name="Google Shape;57;p8"/>
          <p:cNvSpPr txBox="1"/>
          <p:nvPr>
            <p:ph idx="12" type="sldNum"/>
          </p:nvPr>
        </p:nvSpPr>
        <p:spPr>
          <a:xfrm>
            <a:off x="4914900" y="9020175"/>
            <a:ext cx="1600200" cy="687387"/>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1pPr>
            <a:lvl2pPr indent="0" lvl="1"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2pPr>
            <a:lvl3pPr indent="0" lvl="2"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3pPr>
            <a:lvl4pPr indent="0" lvl="3"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4pPr>
            <a:lvl5pPr indent="0" lvl="4"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5pPr>
            <a:lvl6pPr indent="0" lvl="5"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6pPr>
            <a:lvl7pPr indent="0" lvl="6"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7pPr>
            <a:lvl8pPr indent="0" lvl="7"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8pPr>
            <a:lvl9pPr indent="0" lvl="8"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ison" type="twoTxTwoObj">
  <p:cSld name="TWO_OBJECTS_WITH_TEXT">
    <p:spTree>
      <p:nvGrpSpPr>
        <p:cNvPr id="58" name="Shape 58"/>
        <p:cNvGrpSpPr/>
        <p:nvPr/>
      </p:nvGrpSpPr>
      <p:grpSpPr>
        <a:xfrm>
          <a:off x="0" y="0"/>
          <a:ext cx="0" cy="0"/>
          <a:chOff x="0" y="0"/>
          <a:chExt cx="0" cy="0"/>
        </a:xfrm>
      </p:grpSpPr>
      <p:sp>
        <p:nvSpPr>
          <p:cNvPr id="59" name="Google Shape;59;p9"/>
          <p:cNvSpPr txBox="1"/>
          <p:nvPr>
            <p:ph type="title"/>
          </p:nvPr>
        </p:nvSpPr>
        <p:spPr>
          <a:xfrm>
            <a:off x="342900" y="396875"/>
            <a:ext cx="6172200" cy="1651000"/>
          </a:xfrm>
          <a:prstGeom prst="rect">
            <a:avLst/>
          </a:prstGeom>
          <a:noFill/>
          <a:ln>
            <a:noFill/>
          </a:ln>
        </p:spPr>
        <p:txBody>
          <a:bodyPr anchorCtr="0" anchor="ctr" bIns="45700" lIns="91425" spcFirstLastPara="1" rIns="91425" wrap="square" tIns="45700"/>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60" name="Google Shape;60;p9"/>
          <p:cNvSpPr txBox="1"/>
          <p:nvPr>
            <p:ph idx="1" type="body"/>
          </p:nvPr>
        </p:nvSpPr>
        <p:spPr>
          <a:xfrm>
            <a:off x="342900" y="2217738"/>
            <a:ext cx="3030538" cy="923925"/>
          </a:xfrm>
          <a:prstGeom prst="rect">
            <a:avLst/>
          </a:prstGeom>
          <a:noFill/>
          <a:ln>
            <a:noFill/>
          </a:ln>
        </p:spPr>
        <p:txBody>
          <a:bodyPr anchorCtr="0" anchor="b" bIns="45700" lIns="91425" spcFirstLastPara="1" rIns="91425" wrap="square" tIns="45700"/>
          <a:lstStyle>
            <a:lvl1pPr indent="-228600" lvl="0" marL="457200" algn="l">
              <a:spcBef>
                <a:spcPts val="480"/>
              </a:spcBef>
              <a:spcAft>
                <a:spcPts val="0"/>
              </a:spcAft>
              <a:buClr>
                <a:schemeClr val="dk1"/>
              </a:buClr>
              <a:buSzPts val="2400"/>
              <a:buFont typeface="Arial"/>
              <a:buNone/>
              <a:defRPr b="1" sz="2400"/>
            </a:lvl1pPr>
            <a:lvl2pPr indent="-228600" lvl="1" marL="914400" algn="l">
              <a:spcBef>
                <a:spcPts val="400"/>
              </a:spcBef>
              <a:spcAft>
                <a:spcPts val="0"/>
              </a:spcAft>
              <a:buClr>
                <a:schemeClr val="dk1"/>
              </a:buClr>
              <a:buSzPts val="2000"/>
              <a:buFont typeface="Arial"/>
              <a:buNone/>
              <a:defRPr b="1" sz="2000"/>
            </a:lvl2pPr>
            <a:lvl3pPr indent="-228600" lvl="2" marL="1371600" algn="l">
              <a:spcBef>
                <a:spcPts val="360"/>
              </a:spcBef>
              <a:spcAft>
                <a:spcPts val="0"/>
              </a:spcAft>
              <a:buClr>
                <a:schemeClr val="dk1"/>
              </a:buClr>
              <a:buSzPts val="1800"/>
              <a:buFont typeface="Arial"/>
              <a:buNone/>
              <a:defRPr b="1" sz="1800"/>
            </a:lvl3pPr>
            <a:lvl4pPr indent="-228600" lvl="3" marL="1828800" algn="l">
              <a:spcBef>
                <a:spcPts val="320"/>
              </a:spcBef>
              <a:spcAft>
                <a:spcPts val="0"/>
              </a:spcAft>
              <a:buClr>
                <a:schemeClr val="dk1"/>
              </a:buClr>
              <a:buSzPts val="1600"/>
              <a:buFont typeface="Arial"/>
              <a:buNone/>
              <a:defRPr b="1" sz="1600"/>
            </a:lvl4pPr>
            <a:lvl5pPr indent="-228600" lvl="4" marL="2286000" algn="l">
              <a:spcBef>
                <a:spcPts val="320"/>
              </a:spcBef>
              <a:spcAft>
                <a:spcPts val="0"/>
              </a:spcAft>
              <a:buClr>
                <a:schemeClr val="dk1"/>
              </a:buClr>
              <a:buSzPts val="1600"/>
              <a:buFont typeface="Arial"/>
              <a:buNone/>
              <a:defRPr b="1" sz="1600"/>
            </a:lvl5pPr>
            <a:lvl6pPr indent="-228600" lvl="5" marL="2743200" algn="l">
              <a:spcBef>
                <a:spcPts val="320"/>
              </a:spcBef>
              <a:spcAft>
                <a:spcPts val="0"/>
              </a:spcAft>
              <a:buClr>
                <a:schemeClr val="dk1"/>
              </a:buClr>
              <a:buSzPts val="1600"/>
              <a:buFont typeface="Arial"/>
              <a:buNone/>
              <a:defRPr b="1" sz="1600"/>
            </a:lvl6pPr>
            <a:lvl7pPr indent="-228600" lvl="6" marL="3200400" algn="l">
              <a:spcBef>
                <a:spcPts val="320"/>
              </a:spcBef>
              <a:spcAft>
                <a:spcPts val="0"/>
              </a:spcAft>
              <a:buClr>
                <a:schemeClr val="dk1"/>
              </a:buClr>
              <a:buSzPts val="1600"/>
              <a:buFont typeface="Arial"/>
              <a:buNone/>
              <a:defRPr b="1" sz="1600"/>
            </a:lvl7pPr>
            <a:lvl8pPr indent="-228600" lvl="7" marL="3657600" algn="l">
              <a:spcBef>
                <a:spcPts val="320"/>
              </a:spcBef>
              <a:spcAft>
                <a:spcPts val="0"/>
              </a:spcAft>
              <a:buClr>
                <a:schemeClr val="dk1"/>
              </a:buClr>
              <a:buSzPts val="1600"/>
              <a:buFont typeface="Arial"/>
              <a:buNone/>
              <a:defRPr b="1" sz="1600"/>
            </a:lvl8pPr>
            <a:lvl9pPr indent="-228600" lvl="8" marL="4114800" algn="l">
              <a:spcBef>
                <a:spcPts val="320"/>
              </a:spcBef>
              <a:spcAft>
                <a:spcPts val="0"/>
              </a:spcAft>
              <a:buClr>
                <a:schemeClr val="dk1"/>
              </a:buClr>
              <a:buSzPts val="1600"/>
              <a:buFont typeface="Arial"/>
              <a:buNone/>
              <a:defRPr b="1" sz="1600"/>
            </a:lvl9pPr>
          </a:lstStyle>
          <a:p/>
        </p:txBody>
      </p:sp>
      <p:sp>
        <p:nvSpPr>
          <p:cNvPr id="61" name="Google Shape;61;p9"/>
          <p:cNvSpPr txBox="1"/>
          <p:nvPr>
            <p:ph idx="2" type="body"/>
          </p:nvPr>
        </p:nvSpPr>
        <p:spPr>
          <a:xfrm>
            <a:off x="342900" y="3141663"/>
            <a:ext cx="3030538" cy="5707062"/>
          </a:xfrm>
          <a:prstGeom prst="rect">
            <a:avLst/>
          </a:prstGeom>
          <a:noFill/>
          <a:ln>
            <a:noFill/>
          </a:ln>
        </p:spPr>
        <p:txBody>
          <a:bodyPr anchorCtr="0" anchor="t" bIns="45700" lIns="91425" spcFirstLastPara="1" rIns="91425" wrap="square" tIns="45700"/>
          <a:lstStyle>
            <a:lvl1pPr indent="-381000" lvl="0" marL="457200" algn="l">
              <a:spcBef>
                <a:spcPts val="480"/>
              </a:spcBef>
              <a:spcAft>
                <a:spcPts val="0"/>
              </a:spcAft>
              <a:buClr>
                <a:schemeClr val="dk1"/>
              </a:buClr>
              <a:buSzPts val="2400"/>
              <a:buFont typeface="Arial"/>
              <a:buChar char="•"/>
              <a:defRPr sz="2400"/>
            </a:lvl1pPr>
            <a:lvl2pPr indent="-355600" lvl="1" marL="914400" algn="l">
              <a:spcBef>
                <a:spcPts val="400"/>
              </a:spcBef>
              <a:spcAft>
                <a:spcPts val="0"/>
              </a:spcAft>
              <a:buClr>
                <a:schemeClr val="dk1"/>
              </a:buClr>
              <a:buSzPts val="2000"/>
              <a:buFont typeface="Arial"/>
              <a:buChar char="–"/>
              <a:defRPr sz="2000"/>
            </a:lvl2pPr>
            <a:lvl3pPr indent="-342900" lvl="2" marL="1371600" algn="l">
              <a:spcBef>
                <a:spcPts val="360"/>
              </a:spcBef>
              <a:spcAft>
                <a:spcPts val="0"/>
              </a:spcAft>
              <a:buClr>
                <a:schemeClr val="dk1"/>
              </a:buClr>
              <a:buSzPts val="1800"/>
              <a:buFont typeface="Arial"/>
              <a:buChar char="•"/>
              <a:defRPr sz="1800"/>
            </a:lvl3pPr>
            <a:lvl4pPr indent="-330200" lvl="3" marL="1828800" algn="l">
              <a:spcBef>
                <a:spcPts val="320"/>
              </a:spcBef>
              <a:spcAft>
                <a:spcPts val="0"/>
              </a:spcAft>
              <a:buClr>
                <a:schemeClr val="dk1"/>
              </a:buClr>
              <a:buSzPts val="1600"/>
              <a:buFont typeface="Arial"/>
              <a:buChar char="–"/>
              <a:defRPr sz="1600"/>
            </a:lvl4pPr>
            <a:lvl5pPr indent="-330200" lvl="4" marL="2286000" algn="l">
              <a:spcBef>
                <a:spcPts val="320"/>
              </a:spcBef>
              <a:spcAft>
                <a:spcPts val="0"/>
              </a:spcAft>
              <a:buClr>
                <a:schemeClr val="dk1"/>
              </a:buClr>
              <a:buSzPts val="1600"/>
              <a:buFont typeface="Arial"/>
              <a:buChar char="»"/>
              <a:defRPr sz="1600"/>
            </a:lvl5pPr>
            <a:lvl6pPr indent="-330200" lvl="5" marL="2743200" algn="l">
              <a:spcBef>
                <a:spcPts val="320"/>
              </a:spcBef>
              <a:spcAft>
                <a:spcPts val="0"/>
              </a:spcAft>
              <a:buClr>
                <a:schemeClr val="dk1"/>
              </a:buClr>
              <a:buSzPts val="1600"/>
              <a:buFont typeface="Arial"/>
              <a:buChar char="»"/>
              <a:defRPr sz="1600"/>
            </a:lvl6pPr>
            <a:lvl7pPr indent="-330200" lvl="6" marL="3200400" algn="l">
              <a:spcBef>
                <a:spcPts val="320"/>
              </a:spcBef>
              <a:spcAft>
                <a:spcPts val="0"/>
              </a:spcAft>
              <a:buClr>
                <a:schemeClr val="dk1"/>
              </a:buClr>
              <a:buSzPts val="1600"/>
              <a:buFont typeface="Arial"/>
              <a:buChar char="»"/>
              <a:defRPr sz="1600"/>
            </a:lvl7pPr>
            <a:lvl8pPr indent="-330200" lvl="7" marL="3657600" algn="l">
              <a:spcBef>
                <a:spcPts val="320"/>
              </a:spcBef>
              <a:spcAft>
                <a:spcPts val="0"/>
              </a:spcAft>
              <a:buClr>
                <a:schemeClr val="dk1"/>
              </a:buClr>
              <a:buSzPts val="1600"/>
              <a:buFont typeface="Arial"/>
              <a:buChar char="»"/>
              <a:defRPr sz="1600"/>
            </a:lvl8pPr>
            <a:lvl9pPr indent="-330200" lvl="8" marL="4114800" algn="l">
              <a:spcBef>
                <a:spcPts val="320"/>
              </a:spcBef>
              <a:spcAft>
                <a:spcPts val="0"/>
              </a:spcAft>
              <a:buClr>
                <a:schemeClr val="dk1"/>
              </a:buClr>
              <a:buSzPts val="1600"/>
              <a:buFont typeface="Arial"/>
              <a:buChar char="»"/>
              <a:defRPr sz="1600"/>
            </a:lvl9pPr>
          </a:lstStyle>
          <a:p/>
        </p:txBody>
      </p:sp>
      <p:sp>
        <p:nvSpPr>
          <p:cNvPr id="62" name="Google Shape;62;p9"/>
          <p:cNvSpPr txBox="1"/>
          <p:nvPr>
            <p:ph idx="3" type="body"/>
          </p:nvPr>
        </p:nvSpPr>
        <p:spPr>
          <a:xfrm>
            <a:off x="3484563" y="2217738"/>
            <a:ext cx="3030537" cy="923925"/>
          </a:xfrm>
          <a:prstGeom prst="rect">
            <a:avLst/>
          </a:prstGeom>
          <a:noFill/>
          <a:ln>
            <a:noFill/>
          </a:ln>
        </p:spPr>
        <p:txBody>
          <a:bodyPr anchorCtr="0" anchor="b" bIns="45700" lIns="91425" spcFirstLastPara="1" rIns="91425" wrap="square" tIns="45700"/>
          <a:lstStyle>
            <a:lvl1pPr indent="-228600" lvl="0" marL="457200" algn="l">
              <a:spcBef>
                <a:spcPts val="480"/>
              </a:spcBef>
              <a:spcAft>
                <a:spcPts val="0"/>
              </a:spcAft>
              <a:buClr>
                <a:schemeClr val="dk1"/>
              </a:buClr>
              <a:buSzPts val="2400"/>
              <a:buFont typeface="Arial"/>
              <a:buNone/>
              <a:defRPr b="1" sz="2400"/>
            </a:lvl1pPr>
            <a:lvl2pPr indent="-228600" lvl="1" marL="914400" algn="l">
              <a:spcBef>
                <a:spcPts val="400"/>
              </a:spcBef>
              <a:spcAft>
                <a:spcPts val="0"/>
              </a:spcAft>
              <a:buClr>
                <a:schemeClr val="dk1"/>
              </a:buClr>
              <a:buSzPts val="2000"/>
              <a:buFont typeface="Arial"/>
              <a:buNone/>
              <a:defRPr b="1" sz="2000"/>
            </a:lvl2pPr>
            <a:lvl3pPr indent="-228600" lvl="2" marL="1371600" algn="l">
              <a:spcBef>
                <a:spcPts val="360"/>
              </a:spcBef>
              <a:spcAft>
                <a:spcPts val="0"/>
              </a:spcAft>
              <a:buClr>
                <a:schemeClr val="dk1"/>
              </a:buClr>
              <a:buSzPts val="1800"/>
              <a:buFont typeface="Arial"/>
              <a:buNone/>
              <a:defRPr b="1" sz="1800"/>
            </a:lvl3pPr>
            <a:lvl4pPr indent="-228600" lvl="3" marL="1828800" algn="l">
              <a:spcBef>
                <a:spcPts val="320"/>
              </a:spcBef>
              <a:spcAft>
                <a:spcPts val="0"/>
              </a:spcAft>
              <a:buClr>
                <a:schemeClr val="dk1"/>
              </a:buClr>
              <a:buSzPts val="1600"/>
              <a:buFont typeface="Arial"/>
              <a:buNone/>
              <a:defRPr b="1" sz="1600"/>
            </a:lvl4pPr>
            <a:lvl5pPr indent="-228600" lvl="4" marL="2286000" algn="l">
              <a:spcBef>
                <a:spcPts val="320"/>
              </a:spcBef>
              <a:spcAft>
                <a:spcPts val="0"/>
              </a:spcAft>
              <a:buClr>
                <a:schemeClr val="dk1"/>
              </a:buClr>
              <a:buSzPts val="1600"/>
              <a:buFont typeface="Arial"/>
              <a:buNone/>
              <a:defRPr b="1" sz="1600"/>
            </a:lvl5pPr>
            <a:lvl6pPr indent="-228600" lvl="5" marL="2743200" algn="l">
              <a:spcBef>
                <a:spcPts val="320"/>
              </a:spcBef>
              <a:spcAft>
                <a:spcPts val="0"/>
              </a:spcAft>
              <a:buClr>
                <a:schemeClr val="dk1"/>
              </a:buClr>
              <a:buSzPts val="1600"/>
              <a:buFont typeface="Arial"/>
              <a:buNone/>
              <a:defRPr b="1" sz="1600"/>
            </a:lvl6pPr>
            <a:lvl7pPr indent="-228600" lvl="6" marL="3200400" algn="l">
              <a:spcBef>
                <a:spcPts val="320"/>
              </a:spcBef>
              <a:spcAft>
                <a:spcPts val="0"/>
              </a:spcAft>
              <a:buClr>
                <a:schemeClr val="dk1"/>
              </a:buClr>
              <a:buSzPts val="1600"/>
              <a:buFont typeface="Arial"/>
              <a:buNone/>
              <a:defRPr b="1" sz="1600"/>
            </a:lvl7pPr>
            <a:lvl8pPr indent="-228600" lvl="7" marL="3657600" algn="l">
              <a:spcBef>
                <a:spcPts val="320"/>
              </a:spcBef>
              <a:spcAft>
                <a:spcPts val="0"/>
              </a:spcAft>
              <a:buClr>
                <a:schemeClr val="dk1"/>
              </a:buClr>
              <a:buSzPts val="1600"/>
              <a:buFont typeface="Arial"/>
              <a:buNone/>
              <a:defRPr b="1" sz="1600"/>
            </a:lvl8pPr>
            <a:lvl9pPr indent="-228600" lvl="8" marL="4114800" algn="l">
              <a:spcBef>
                <a:spcPts val="320"/>
              </a:spcBef>
              <a:spcAft>
                <a:spcPts val="0"/>
              </a:spcAft>
              <a:buClr>
                <a:schemeClr val="dk1"/>
              </a:buClr>
              <a:buSzPts val="1600"/>
              <a:buFont typeface="Arial"/>
              <a:buNone/>
              <a:defRPr b="1" sz="1600"/>
            </a:lvl9pPr>
          </a:lstStyle>
          <a:p/>
        </p:txBody>
      </p:sp>
      <p:sp>
        <p:nvSpPr>
          <p:cNvPr id="63" name="Google Shape;63;p9"/>
          <p:cNvSpPr txBox="1"/>
          <p:nvPr>
            <p:ph idx="4" type="body"/>
          </p:nvPr>
        </p:nvSpPr>
        <p:spPr>
          <a:xfrm>
            <a:off x="3484563" y="3141663"/>
            <a:ext cx="3030537" cy="5707062"/>
          </a:xfrm>
          <a:prstGeom prst="rect">
            <a:avLst/>
          </a:prstGeom>
          <a:noFill/>
          <a:ln>
            <a:noFill/>
          </a:ln>
        </p:spPr>
        <p:txBody>
          <a:bodyPr anchorCtr="0" anchor="t" bIns="45700" lIns="91425" spcFirstLastPara="1" rIns="91425" wrap="square" tIns="45700"/>
          <a:lstStyle>
            <a:lvl1pPr indent="-381000" lvl="0" marL="457200" algn="l">
              <a:spcBef>
                <a:spcPts val="480"/>
              </a:spcBef>
              <a:spcAft>
                <a:spcPts val="0"/>
              </a:spcAft>
              <a:buClr>
                <a:schemeClr val="dk1"/>
              </a:buClr>
              <a:buSzPts val="2400"/>
              <a:buFont typeface="Arial"/>
              <a:buChar char="•"/>
              <a:defRPr sz="2400"/>
            </a:lvl1pPr>
            <a:lvl2pPr indent="-355600" lvl="1" marL="914400" algn="l">
              <a:spcBef>
                <a:spcPts val="400"/>
              </a:spcBef>
              <a:spcAft>
                <a:spcPts val="0"/>
              </a:spcAft>
              <a:buClr>
                <a:schemeClr val="dk1"/>
              </a:buClr>
              <a:buSzPts val="2000"/>
              <a:buFont typeface="Arial"/>
              <a:buChar char="–"/>
              <a:defRPr sz="2000"/>
            </a:lvl2pPr>
            <a:lvl3pPr indent="-342900" lvl="2" marL="1371600" algn="l">
              <a:spcBef>
                <a:spcPts val="360"/>
              </a:spcBef>
              <a:spcAft>
                <a:spcPts val="0"/>
              </a:spcAft>
              <a:buClr>
                <a:schemeClr val="dk1"/>
              </a:buClr>
              <a:buSzPts val="1800"/>
              <a:buFont typeface="Arial"/>
              <a:buChar char="•"/>
              <a:defRPr sz="1800"/>
            </a:lvl3pPr>
            <a:lvl4pPr indent="-330200" lvl="3" marL="1828800" algn="l">
              <a:spcBef>
                <a:spcPts val="320"/>
              </a:spcBef>
              <a:spcAft>
                <a:spcPts val="0"/>
              </a:spcAft>
              <a:buClr>
                <a:schemeClr val="dk1"/>
              </a:buClr>
              <a:buSzPts val="1600"/>
              <a:buFont typeface="Arial"/>
              <a:buChar char="–"/>
              <a:defRPr sz="1600"/>
            </a:lvl4pPr>
            <a:lvl5pPr indent="-330200" lvl="4" marL="2286000" algn="l">
              <a:spcBef>
                <a:spcPts val="320"/>
              </a:spcBef>
              <a:spcAft>
                <a:spcPts val="0"/>
              </a:spcAft>
              <a:buClr>
                <a:schemeClr val="dk1"/>
              </a:buClr>
              <a:buSzPts val="1600"/>
              <a:buFont typeface="Arial"/>
              <a:buChar char="»"/>
              <a:defRPr sz="1600"/>
            </a:lvl5pPr>
            <a:lvl6pPr indent="-330200" lvl="5" marL="2743200" algn="l">
              <a:spcBef>
                <a:spcPts val="320"/>
              </a:spcBef>
              <a:spcAft>
                <a:spcPts val="0"/>
              </a:spcAft>
              <a:buClr>
                <a:schemeClr val="dk1"/>
              </a:buClr>
              <a:buSzPts val="1600"/>
              <a:buFont typeface="Arial"/>
              <a:buChar char="»"/>
              <a:defRPr sz="1600"/>
            </a:lvl6pPr>
            <a:lvl7pPr indent="-330200" lvl="6" marL="3200400" algn="l">
              <a:spcBef>
                <a:spcPts val="320"/>
              </a:spcBef>
              <a:spcAft>
                <a:spcPts val="0"/>
              </a:spcAft>
              <a:buClr>
                <a:schemeClr val="dk1"/>
              </a:buClr>
              <a:buSzPts val="1600"/>
              <a:buFont typeface="Arial"/>
              <a:buChar char="»"/>
              <a:defRPr sz="1600"/>
            </a:lvl7pPr>
            <a:lvl8pPr indent="-330200" lvl="7" marL="3657600" algn="l">
              <a:spcBef>
                <a:spcPts val="320"/>
              </a:spcBef>
              <a:spcAft>
                <a:spcPts val="0"/>
              </a:spcAft>
              <a:buClr>
                <a:schemeClr val="dk1"/>
              </a:buClr>
              <a:buSzPts val="1600"/>
              <a:buFont typeface="Arial"/>
              <a:buChar char="»"/>
              <a:defRPr sz="1600"/>
            </a:lvl8pPr>
            <a:lvl9pPr indent="-330200" lvl="8" marL="4114800" algn="l">
              <a:spcBef>
                <a:spcPts val="320"/>
              </a:spcBef>
              <a:spcAft>
                <a:spcPts val="0"/>
              </a:spcAft>
              <a:buClr>
                <a:schemeClr val="dk1"/>
              </a:buClr>
              <a:buSzPts val="1600"/>
              <a:buFont typeface="Arial"/>
              <a:buChar char="»"/>
              <a:defRPr sz="1600"/>
            </a:lvl9pPr>
          </a:lstStyle>
          <a:p/>
        </p:txBody>
      </p:sp>
      <p:sp>
        <p:nvSpPr>
          <p:cNvPr id="64" name="Google Shape;64;p9"/>
          <p:cNvSpPr txBox="1"/>
          <p:nvPr>
            <p:ph idx="10" type="dt"/>
          </p:nvPr>
        </p:nvSpPr>
        <p:spPr>
          <a:xfrm>
            <a:off x="342900" y="9020175"/>
            <a:ext cx="1600200" cy="687387"/>
          </a:xfrm>
          <a:prstGeom prst="rect">
            <a:avLst/>
          </a:prstGeom>
          <a:noFill/>
          <a:ln>
            <a:noFill/>
          </a:ln>
        </p:spPr>
        <p:txBody>
          <a:bodyPr anchorCtr="0" anchor="t" bIns="45700" lIns="91425" spcFirstLastPara="1" rIns="91425" wrap="square" tIns="4570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5" name="Google Shape;65;p9"/>
          <p:cNvSpPr txBox="1"/>
          <p:nvPr>
            <p:ph idx="11" type="ftr"/>
          </p:nvPr>
        </p:nvSpPr>
        <p:spPr>
          <a:xfrm>
            <a:off x="2343150" y="9020175"/>
            <a:ext cx="2171700" cy="687387"/>
          </a:xfrm>
          <a:prstGeom prst="rect">
            <a:avLst/>
          </a:prstGeom>
          <a:noFill/>
          <a:ln>
            <a:noFill/>
          </a:ln>
        </p:spPr>
        <p:txBody>
          <a:bodyPr anchorCtr="0" anchor="t" bIns="45700" lIns="91425" spcFirstLastPara="1" rIns="91425" wrap="square" tIns="4570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 name="Google Shape;66;p9"/>
          <p:cNvSpPr txBox="1"/>
          <p:nvPr>
            <p:ph idx="12" type="sldNum"/>
          </p:nvPr>
        </p:nvSpPr>
        <p:spPr>
          <a:xfrm>
            <a:off x="4914900" y="9020175"/>
            <a:ext cx="1600200" cy="687387"/>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1pPr>
            <a:lvl2pPr indent="0" lvl="1"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2pPr>
            <a:lvl3pPr indent="0" lvl="2"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3pPr>
            <a:lvl4pPr indent="0" lvl="3"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4pPr>
            <a:lvl5pPr indent="0" lvl="4"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5pPr>
            <a:lvl6pPr indent="0" lvl="5"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6pPr>
            <a:lvl7pPr indent="0" lvl="6"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7pPr>
            <a:lvl8pPr indent="0" lvl="7"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8pPr>
            <a:lvl9pPr indent="0" lvl="8"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type="twoObj">
  <p:cSld name="TWO_OBJECTS">
    <p:spTree>
      <p:nvGrpSpPr>
        <p:cNvPr id="67" name="Shape 67"/>
        <p:cNvGrpSpPr/>
        <p:nvPr/>
      </p:nvGrpSpPr>
      <p:grpSpPr>
        <a:xfrm>
          <a:off x="0" y="0"/>
          <a:ext cx="0" cy="0"/>
          <a:chOff x="0" y="0"/>
          <a:chExt cx="0" cy="0"/>
        </a:xfrm>
      </p:grpSpPr>
      <p:sp>
        <p:nvSpPr>
          <p:cNvPr id="68" name="Google Shape;68;p10"/>
          <p:cNvSpPr txBox="1"/>
          <p:nvPr>
            <p:ph type="title"/>
          </p:nvPr>
        </p:nvSpPr>
        <p:spPr>
          <a:xfrm>
            <a:off x="342900" y="396875"/>
            <a:ext cx="6172200" cy="1651000"/>
          </a:xfrm>
          <a:prstGeom prst="rect">
            <a:avLst/>
          </a:prstGeom>
          <a:noFill/>
          <a:ln>
            <a:noFill/>
          </a:ln>
        </p:spPr>
        <p:txBody>
          <a:bodyPr anchorCtr="0" anchor="ctr" bIns="45700" lIns="91425" spcFirstLastPara="1" rIns="91425" wrap="square" tIns="45700"/>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69" name="Google Shape;69;p10"/>
          <p:cNvSpPr txBox="1"/>
          <p:nvPr>
            <p:ph idx="1" type="body"/>
          </p:nvPr>
        </p:nvSpPr>
        <p:spPr>
          <a:xfrm>
            <a:off x="342900" y="2311400"/>
            <a:ext cx="3009900" cy="6537325"/>
          </a:xfrm>
          <a:prstGeom prst="rect">
            <a:avLst/>
          </a:prstGeom>
          <a:noFill/>
          <a:ln>
            <a:noFill/>
          </a:ln>
        </p:spPr>
        <p:txBody>
          <a:bodyPr anchorCtr="0" anchor="t" bIns="45700" lIns="91425" spcFirstLastPara="1" rIns="91425" wrap="square" tIns="45700"/>
          <a:lstStyle>
            <a:lvl1pPr indent="-406400" lvl="0" marL="457200" algn="l">
              <a:spcBef>
                <a:spcPts val="560"/>
              </a:spcBef>
              <a:spcAft>
                <a:spcPts val="0"/>
              </a:spcAft>
              <a:buClr>
                <a:schemeClr val="dk1"/>
              </a:buClr>
              <a:buSzPts val="2800"/>
              <a:buFont typeface="Arial"/>
              <a:buChar char="•"/>
              <a:defRPr sz="2800"/>
            </a:lvl1pPr>
            <a:lvl2pPr indent="-381000" lvl="1" marL="914400" algn="l">
              <a:spcBef>
                <a:spcPts val="480"/>
              </a:spcBef>
              <a:spcAft>
                <a:spcPts val="0"/>
              </a:spcAft>
              <a:buClr>
                <a:schemeClr val="dk1"/>
              </a:buClr>
              <a:buSzPts val="2400"/>
              <a:buFont typeface="Arial"/>
              <a:buChar char="–"/>
              <a:defRPr sz="2400"/>
            </a:lvl2pPr>
            <a:lvl3pPr indent="-355600" lvl="2" marL="1371600" algn="l">
              <a:spcBef>
                <a:spcPts val="400"/>
              </a:spcBef>
              <a:spcAft>
                <a:spcPts val="0"/>
              </a:spcAft>
              <a:buClr>
                <a:schemeClr val="dk1"/>
              </a:buClr>
              <a:buSzPts val="2000"/>
              <a:buFont typeface="Arial"/>
              <a:buChar char="•"/>
              <a:defRPr sz="2000"/>
            </a:lvl3pPr>
            <a:lvl4pPr indent="-342900" lvl="3" marL="1828800" algn="l">
              <a:spcBef>
                <a:spcPts val="360"/>
              </a:spcBef>
              <a:spcAft>
                <a:spcPts val="0"/>
              </a:spcAft>
              <a:buClr>
                <a:schemeClr val="dk1"/>
              </a:buClr>
              <a:buSzPts val="1800"/>
              <a:buFont typeface="Arial"/>
              <a:buChar char="–"/>
              <a:defRPr sz="1800"/>
            </a:lvl4pPr>
            <a:lvl5pPr indent="-342900" lvl="4" marL="2286000" algn="l">
              <a:spcBef>
                <a:spcPts val="360"/>
              </a:spcBef>
              <a:spcAft>
                <a:spcPts val="0"/>
              </a:spcAft>
              <a:buClr>
                <a:schemeClr val="dk1"/>
              </a:buClr>
              <a:buSzPts val="1800"/>
              <a:buFont typeface="Arial"/>
              <a:buChar char="»"/>
              <a:defRPr sz="1800"/>
            </a:lvl5pPr>
            <a:lvl6pPr indent="-342900" lvl="5" marL="2743200" algn="l">
              <a:spcBef>
                <a:spcPts val="360"/>
              </a:spcBef>
              <a:spcAft>
                <a:spcPts val="0"/>
              </a:spcAft>
              <a:buClr>
                <a:schemeClr val="dk1"/>
              </a:buClr>
              <a:buSzPts val="1800"/>
              <a:buFont typeface="Arial"/>
              <a:buChar char="»"/>
              <a:defRPr sz="1800"/>
            </a:lvl6pPr>
            <a:lvl7pPr indent="-342900" lvl="6" marL="3200400" algn="l">
              <a:spcBef>
                <a:spcPts val="360"/>
              </a:spcBef>
              <a:spcAft>
                <a:spcPts val="0"/>
              </a:spcAft>
              <a:buClr>
                <a:schemeClr val="dk1"/>
              </a:buClr>
              <a:buSzPts val="1800"/>
              <a:buFont typeface="Arial"/>
              <a:buChar char="»"/>
              <a:defRPr sz="1800"/>
            </a:lvl7pPr>
            <a:lvl8pPr indent="-342900" lvl="7" marL="3657600" algn="l">
              <a:spcBef>
                <a:spcPts val="360"/>
              </a:spcBef>
              <a:spcAft>
                <a:spcPts val="0"/>
              </a:spcAft>
              <a:buClr>
                <a:schemeClr val="dk1"/>
              </a:buClr>
              <a:buSzPts val="1800"/>
              <a:buFont typeface="Arial"/>
              <a:buChar char="»"/>
              <a:defRPr sz="1800"/>
            </a:lvl8pPr>
            <a:lvl9pPr indent="-342900" lvl="8" marL="4114800" algn="l">
              <a:spcBef>
                <a:spcPts val="360"/>
              </a:spcBef>
              <a:spcAft>
                <a:spcPts val="0"/>
              </a:spcAft>
              <a:buClr>
                <a:schemeClr val="dk1"/>
              </a:buClr>
              <a:buSzPts val="1800"/>
              <a:buFont typeface="Arial"/>
              <a:buChar char="»"/>
              <a:defRPr sz="1800"/>
            </a:lvl9pPr>
          </a:lstStyle>
          <a:p/>
        </p:txBody>
      </p:sp>
      <p:sp>
        <p:nvSpPr>
          <p:cNvPr id="70" name="Google Shape;70;p10"/>
          <p:cNvSpPr txBox="1"/>
          <p:nvPr>
            <p:ph idx="2" type="body"/>
          </p:nvPr>
        </p:nvSpPr>
        <p:spPr>
          <a:xfrm>
            <a:off x="3505200" y="2311400"/>
            <a:ext cx="3009900" cy="6537325"/>
          </a:xfrm>
          <a:prstGeom prst="rect">
            <a:avLst/>
          </a:prstGeom>
          <a:noFill/>
          <a:ln>
            <a:noFill/>
          </a:ln>
        </p:spPr>
        <p:txBody>
          <a:bodyPr anchorCtr="0" anchor="t" bIns="45700" lIns="91425" spcFirstLastPara="1" rIns="91425" wrap="square" tIns="45700"/>
          <a:lstStyle>
            <a:lvl1pPr indent="-406400" lvl="0" marL="457200" algn="l">
              <a:spcBef>
                <a:spcPts val="560"/>
              </a:spcBef>
              <a:spcAft>
                <a:spcPts val="0"/>
              </a:spcAft>
              <a:buClr>
                <a:schemeClr val="dk1"/>
              </a:buClr>
              <a:buSzPts val="2800"/>
              <a:buFont typeface="Arial"/>
              <a:buChar char="•"/>
              <a:defRPr sz="2800"/>
            </a:lvl1pPr>
            <a:lvl2pPr indent="-381000" lvl="1" marL="914400" algn="l">
              <a:spcBef>
                <a:spcPts val="480"/>
              </a:spcBef>
              <a:spcAft>
                <a:spcPts val="0"/>
              </a:spcAft>
              <a:buClr>
                <a:schemeClr val="dk1"/>
              </a:buClr>
              <a:buSzPts val="2400"/>
              <a:buFont typeface="Arial"/>
              <a:buChar char="–"/>
              <a:defRPr sz="2400"/>
            </a:lvl2pPr>
            <a:lvl3pPr indent="-355600" lvl="2" marL="1371600" algn="l">
              <a:spcBef>
                <a:spcPts val="400"/>
              </a:spcBef>
              <a:spcAft>
                <a:spcPts val="0"/>
              </a:spcAft>
              <a:buClr>
                <a:schemeClr val="dk1"/>
              </a:buClr>
              <a:buSzPts val="2000"/>
              <a:buFont typeface="Arial"/>
              <a:buChar char="•"/>
              <a:defRPr sz="2000"/>
            </a:lvl3pPr>
            <a:lvl4pPr indent="-342900" lvl="3" marL="1828800" algn="l">
              <a:spcBef>
                <a:spcPts val="360"/>
              </a:spcBef>
              <a:spcAft>
                <a:spcPts val="0"/>
              </a:spcAft>
              <a:buClr>
                <a:schemeClr val="dk1"/>
              </a:buClr>
              <a:buSzPts val="1800"/>
              <a:buFont typeface="Arial"/>
              <a:buChar char="–"/>
              <a:defRPr sz="1800"/>
            </a:lvl4pPr>
            <a:lvl5pPr indent="-342900" lvl="4" marL="2286000" algn="l">
              <a:spcBef>
                <a:spcPts val="360"/>
              </a:spcBef>
              <a:spcAft>
                <a:spcPts val="0"/>
              </a:spcAft>
              <a:buClr>
                <a:schemeClr val="dk1"/>
              </a:buClr>
              <a:buSzPts val="1800"/>
              <a:buFont typeface="Arial"/>
              <a:buChar char="»"/>
              <a:defRPr sz="1800"/>
            </a:lvl5pPr>
            <a:lvl6pPr indent="-342900" lvl="5" marL="2743200" algn="l">
              <a:spcBef>
                <a:spcPts val="360"/>
              </a:spcBef>
              <a:spcAft>
                <a:spcPts val="0"/>
              </a:spcAft>
              <a:buClr>
                <a:schemeClr val="dk1"/>
              </a:buClr>
              <a:buSzPts val="1800"/>
              <a:buFont typeface="Arial"/>
              <a:buChar char="»"/>
              <a:defRPr sz="1800"/>
            </a:lvl6pPr>
            <a:lvl7pPr indent="-342900" lvl="6" marL="3200400" algn="l">
              <a:spcBef>
                <a:spcPts val="360"/>
              </a:spcBef>
              <a:spcAft>
                <a:spcPts val="0"/>
              </a:spcAft>
              <a:buClr>
                <a:schemeClr val="dk1"/>
              </a:buClr>
              <a:buSzPts val="1800"/>
              <a:buFont typeface="Arial"/>
              <a:buChar char="»"/>
              <a:defRPr sz="1800"/>
            </a:lvl7pPr>
            <a:lvl8pPr indent="-342900" lvl="7" marL="3657600" algn="l">
              <a:spcBef>
                <a:spcPts val="360"/>
              </a:spcBef>
              <a:spcAft>
                <a:spcPts val="0"/>
              </a:spcAft>
              <a:buClr>
                <a:schemeClr val="dk1"/>
              </a:buClr>
              <a:buSzPts val="1800"/>
              <a:buFont typeface="Arial"/>
              <a:buChar char="»"/>
              <a:defRPr sz="1800"/>
            </a:lvl8pPr>
            <a:lvl9pPr indent="-342900" lvl="8" marL="4114800" algn="l">
              <a:spcBef>
                <a:spcPts val="360"/>
              </a:spcBef>
              <a:spcAft>
                <a:spcPts val="0"/>
              </a:spcAft>
              <a:buClr>
                <a:schemeClr val="dk1"/>
              </a:buClr>
              <a:buSzPts val="1800"/>
              <a:buFont typeface="Arial"/>
              <a:buChar char="»"/>
              <a:defRPr sz="1800"/>
            </a:lvl9pPr>
          </a:lstStyle>
          <a:p/>
        </p:txBody>
      </p:sp>
      <p:sp>
        <p:nvSpPr>
          <p:cNvPr id="71" name="Google Shape;71;p10"/>
          <p:cNvSpPr txBox="1"/>
          <p:nvPr>
            <p:ph idx="10" type="dt"/>
          </p:nvPr>
        </p:nvSpPr>
        <p:spPr>
          <a:xfrm>
            <a:off x="342900" y="9020175"/>
            <a:ext cx="1600200" cy="687387"/>
          </a:xfrm>
          <a:prstGeom prst="rect">
            <a:avLst/>
          </a:prstGeom>
          <a:noFill/>
          <a:ln>
            <a:noFill/>
          </a:ln>
        </p:spPr>
        <p:txBody>
          <a:bodyPr anchorCtr="0" anchor="t" bIns="45700" lIns="91425" spcFirstLastPara="1" rIns="91425" wrap="square" tIns="4570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 name="Google Shape;72;p10"/>
          <p:cNvSpPr txBox="1"/>
          <p:nvPr>
            <p:ph idx="11" type="ftr"/>
          </p:nvPr>
        </p:nvSpPr>
        <p:spPr>
          <a:xfrm>
            <a:off x="2343150" y="9020175"/>
            <a:ext cx="2171700" cy="687387"/>
          </a:xfrm>
          <a:prstGeom prst="rect">
            <a:avLst/>
          </a:prstGeom>
          <a:noFill/>
          <a:ln>
            <a:noFill/>
          </a:ln>
        </p:spPr>
        <p:txBody>
          <a:bodyPr anchorCtr="0" anchor="t" bIns="45700" lIns="91425" spcFirstLastPara="1" rIns="91425" wrap="square" tIns="4570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 name="Google Shape;73;p10"/>
          <p:cNvSpPr txBox="1"/>
          <p:nvPr>
            <p:ph idx="12" type="sldNum"/>
          </p:nvPr>
        </p:nvSpPr>
        <p:spPr>
          <a:xfrm>
            <a:off x="4914900" y="9020175"/>
            <a:ext cx="1600200" cy="687387"/>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1pPr>
            <a:lvl2pPr indent="0" lvl="1"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2pPr>
            <a:lvl3pPr indent="0" lvl="2"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3pPr>
            <a:lvl4pPr indent="0" lvl="3"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4pPr>
            <a:lvl5pPr indent="0" lvl="4"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5pPr>
            <a:lvl6pPr indent="0" lvl="5"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6pPr>
            <a:lvl7pPr indent="0" lvl="6"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7pPr>
            <a:lvl8pPr indent="0" lvl="7"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8pPr>
            <a:lvl9pPr indent="0" lvl="8"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342900" y="396875"/>
            <a:ext cx="6172200" cy="1651000"/>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1pPr>
            <a:lvl2pPr lvl="1"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2pPr>
            <a:lvl3pPr lvl="2"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3pPr>
            <a:lvl4pPr lvl="3"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4pPr>
            <a:lvl5pPr lvl="4"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5pPr>
            <a:lvl6pPr lvl="5"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6pPr>
            <a:lvl7pPr lvl="6"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7pPr>
            <a:lvl8pPr lvl="7"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8pPr>
            <a:lvl9pPr lvl="8"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9pPr>
          </a:lstStyle>
          <a:p/>
        </p:txBody>
      </p:sp>
      <p:sp>
        <p:nvSpPr>
          <p:cNvPr id="11" name="Google Shape;11;p1"/>
          <p:cNvSpPr txBox="1"/>
          <p:nvPr>
            <p:ph idx="1" type="body"/>
          </p:nvPr>
        </p:nvSpPr>
        <p:spPr>
          <a:xfrm>
            <a:off x="342900" y="2311400"/>
            <a:ext cx="6172200" cy="6537325"/>
          </a:xfrm>
          <a:prstGeom prst="rect">
            <a:avLst/>
          </a:prstGeom>
          <a:noFill/>
          <a:ln>
            <a:noFill/>
          </a:ln>
        </p:spPr>
        <p:txBody>
          <a:bodyPr anchorCtr="0" anchor="t" bIns="45700" lIns="91425" spcFirstLastPara="1" rIns="91425" wrap="square" tIns="45700"/>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12" name="Google Shape;12;p1"/>
          <p:cNvSpPr txBox="1"/>
          <p:nvPr>
            <p:ph idx="10" type="dt"/>
          </p:nvPr>
        </p:nvSpPr>
        <p:spPr>
          <a:xfrm>
            <a:off x="342900" y="9020175"/>
            <a:ext cx="1600200" cy="687387"/>
          </a:xfrm>
          <a:prstGeom prst="rect">
            <a:avLst/>
          </a:prstGeom>
          <a:noFill/>
          <a:ln>
            <a:noFill/>
          </a:ln>
        </p:spPr>
        <p:txBody>
          <a:bodyPr anchorCtr="0" anchor="t" bIns="45700" lIns="91425" spcFirstLastPara="1" rIns="91425" wrap="square" tIns="45700"/>
          <a:lstStyle>
            <a:lvl1pPr lvl="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3" name="Google Shape;13;p1"/>
          <p:cNvSpPr txBox="1"/>
          <p:nvPr>
            <p:ph idx="11" type="ftr"/>
          </p:nvPr>
        </p:nvSpPr>
        <p:spPr>
          <a:xfrm>
            <a:off x="2343150" y="9020175"/>
            <a:ext cx="2171700" cy="687387"/>
          </a:xfrm>
          <a:prstGeom prst="rect">
            <a:avLst/>
          </a:prstGeom>
          <a:noFill/>
          <a:ln>
            <a:noFill/>
          </a:ln>
        </p:spPr>
        <p:txBody>
          <a:bodyPr anchorCtr="0" anchor="t" bIns="45700" lIns="91425" spcFirstLastPara="1" rIns="91425" wrap="square" tIns="45700"/>
          <a:lstStyle>
            <a:lvl1pPr lvl="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4" name="Google Shape;14;p1"/>
          <p:cNvSpPr txBox="1"/>
          <p:nvPr>
            <p:ph idx="12" type="sldNum"/>
          </p:nvPr>
        </p:nvSpPr>
        <p:spPr>
          <a:xfrm>
            <a:off x="4914900" y="9020175"/>
            <a:ext cx="1600200" cy="687387"/>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1pPr>
            <a:lvl2pPr indent="0" lvl="1"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2pPr>
            <a:lvl3pPr indent="0" lvl="2"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3pPr>
            <a:lvl4pPr indent="0" lvl="3"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4pPr>
            <a:lvl5pPr indent="0" lvl="4"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5pPr>
            <a:lvl6pPr indent="0" lvl="5"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6pPr>
            <a:lvl7pPr indent="0" lvl="6"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7pPr>
            <a:lvl8pPr indent="0" lvl="7"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8pPr>
            <a:lvl9pPr indent="0" lvl="8"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solidFill>
                <a:srgbClr val="000000"/>
              </a:solidFill>
            </a:endParaRPr>
          </a:p>
        </p:txBody>
      </p:sp>
      <p:cxnSp>
        <p:nvCxnSpPr>
          <p:cNvPr id="15" name="Google Shape;15;p1"/>
          <p:cNvCxnSpPr/>
          <p:nvPr/>
        </p:nvCxnSpPr>
        <p:spPr>
          <a:xfrm>
            <a:off x="76200" y="292100"/>
            <a:ext cx="6515100" cy="0"/>
          </a:xfrm>
          <a:prstGeom prst="straightConnector1">
            <a:avLst/>
          </a:prstGeom>
          <a:noFill/>
          <a:ln cap="flat" cmpd="sng" w="9525">
            <a:solidFill>
              <a:schemeClr val="dk1"/>
            </a:solidFill>
            <a:prstDash val="solid"/>
            <a:miter lim="800000"/>
            <a:headEnd len="med" w="med" type="none"/>
            <a:tailEnd len="med" w="med" type="none"/>
          </a:ln>
        </p:spPr>
      </p:cxnSp>
      <p:sp>
        <p:nvSpPr>
          <p:cNvPr id="16" name="Google Shape;16;p1"/>
          <p:cNvSpPr txBox="1"/>
          <p:nvPr/>
        </p:nvSpPr>
        <p:spPr>
          <a:xfrm>
            <a:off x="2695575" y="9493250"/>
            <a:ext cx="1428750" cy="41275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200"/>
              <a:buFont typeface="Times New Roman"/>
              <a:buNone/>
            </a:pPr>
            <a:r>
              <a:rPr b="0" i="0" lang="en-US" sz="1200" u="none" cap="none" strike="noStrike">
                <a:solidFill>
                  <a:schemeClr val="dk1"/>
                </a:solidFill>
                <a:latin typeface="Times New Roman"/>
                <a:ea typeface="Times New Roman"/>
                <a:cs typeface="Times New Roman"/>
                <a:sym typeface="Times New Roman"/>
              </a:rPr>
              <a:t>-</a:t>
            </a:r>
            <a:fld id="{00000000-1234-1234-1234-123412341234}" type="slidenum">
              <a:rPr b="0" i="0" lang="en-US" sz="1200" u="none" cap="none" strike="noStrike">
                <a:solidFill>
                  <a:schemeClr val="dk1"/>
                </a:solidFill>
                <a:latin typeface="Times New Roman"/>
                <a:ea typeface="Times New Roman"/>
                <a:cs typeface="Times New Roman"/>
                <a:sym typeface="Times New Roman"/>
              </a:rPr>
              <a:t>‹#›</a:t>
            </a:fld>
            <a:r>
              <a:rPr b="0" i="0" lang="en-US" sz="1200" u="none" cap="none" strike="noStrike">
                <a:solidFill>
                  <a:schemeClr val="dk1"/>
                </a:solidFill>
                <a:latin typeface="Times New Roman"/>
                <a:ea typeface="Times New Roman"/>
                <a:cs typeface="Times New Roman"/>
                <a:sym typeface="Times New Roman"/>
              </a:rPr>
              <a:t>-</a:t>
            </a:r>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1.pn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3.png"/><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6.png"/><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12.png"/><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1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1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hyperlink" Target="http://www.virtualbox.org/" TargetMode="External"/><Relationship Id="rId4" Type="http://schemas.openxmlformats.org/officeDocument/2006/relationships/hyperlink" Target="http://www.virtualbox.org/manual/" TargetMode="External"/><Relationship Id="rId5" Type="http://schemas.openxmlformats.org/officeDocument/2006/relationships/hyperlink" Target="http://www.virtualbox.org/wiki/Downloads"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6.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8.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9" name="Shape 89"/>
        <p:cNvGrpSpPr/>
        <p:nvPr/>
      </p:nvGrpSpPr>
      <p:grpSpPr>
        <a:xfrm>
          <a:off x="0" y="0"/>
          <a:ext cx="0" cy="0"/>
          <a:chOff x="0" y="0"/>
          <a:chExt cx="0" cy="0"/>
        </a:xfrm>
      </p:grpSpPr>
      <p:sp>
        <p:nvSpPr>
          <p:cNvPr id="90" name="Google Shape;90;p13"/>
          <p:cNvSpPr txBox="1"/>
          <p:nvPr/>
        </p:nvSpPr>
        <p:spPr>
          <a:xfrm>
            <a:off x="554037" y="1544637"/>
            <a:ext cx="5646737" cy="7583487"/>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chemeClr val="dk1"/>
              </a:solidFill>
              <a:latin typeface="Times New Roman"/>
              <a:ea typeface="Times New Roman"/>
              <a:cs typeface="Times New Roman"/>
              <a:sym typeface="Times New Roman"/>
            </a:endParaRPr>
          </a:p>
          <a:p>
            <a:pPr indent="0" lvl="0" marL="0" marR="0" rtl="0" algn="l">
              <a:lnSpc>
                <a:spcPct val="120000"/>
              </a:lnSpc>
              <a:spcBef>
                <a:spcPts val="0"/>
              </a:spcBef>
              <a:spcAft>
                <a:spcPts val="0"/>
              </a:spcAft>
              <a:buClr>
                <a:schemeClr val="dk1"/>
              </a:buClr>
              <a:buSzPts val="1200"/>
              <a:buFont typeface="Times New Roman"/>
              <a:buNone/>
            </a:pPr>
            <a:r>
              <a:rPr b="0" i="0" lang="en-US" sz="1200" u="none" cap="none" strike="noStrike">
                <a:solidFill>
                  <a:schemeClr val="dk1"/>
                </a:solidFill>
                <a:latin typeface="Times New Roman"/>
                <a:ea typeface="Times New Roman"/>
                <a:cs typeface="Times New Roman"/>
                <a:sym typeface="Times New Roman"/>
              </a:rPr>
              <a:t>Abbot, J. C. et al. (2005) </a:t>
            </a:r>
            <a:r>
              <a:rPr b="0" i="1" lang="en-US" sz="1200" u="none" cap="none" strike="noStrike">
                <a:solidFill>
                  <a:schemeClr val="dk1"/>
                </a:solidFill>
                <a:latin typeface="Times New Roman"/>
                <a:ea typeface="Times New Roman"/>
                <a:cs typeface="Times New Roman"/>
                <a:sym typeface="Times New Roman"/>
              </a:rPr>
              <a:t>Bioinformatics</a:t>
            </a:r>
            <a:r>
              <a:rPr b="0" i="0" lang="en-US" sz="1200" u="none" cap="none" strike="noStrike">
                <a:solidFill>
                  <a:schemeClr val="dk1"/>
                </a:solidFill>
                <a:latin typeface="Times New Roman"/>
                <a:ea typeface="Times New Roman"/>
                <a:cs typeface="Times New Roman"/>
                <a:sym typeface="Times New Roman"/>
              </a:rPr>
              <a:t> 21(18) 3665-3666. WebACT – an online companion for the Artemis Comparison Tool.</a:t>
            </a:r>
            <a:endParaRPr/>
          </a:p>
          <a:p>
            <a:pPr indent="0" lvl="0" marL="0" marR="0" rtl="0" algn="l">
              <a:lnSpc>
                <a:spcPct val="120000"/>
              </a:lnSpc>
              <a:spcBef>
                <a:spcPts val="0"/>
              </a:spcBef>
              <a:spcAft>
                <a:spcPts val="0"/>
              </a:spcAft>
              <a:buClr>
                <a:schemeClr val="dk1"/>
              </a:buClr>
              <a:buSzPts val="1200"/>
              <a:buFont typeface="Arial"/>
              <a:buNone/>
            </a:pPr>
            <a:r>
              <a:t/>
            </a:r>
            <a:endParaRPr b="0" i="0" sz="1200" u="none" cap="none" strike="noStrike">
              <a:solidFill>
                <a:schemeClr val="dk1"/>
              </a:solidFill>
              <a:latin typeface="Times New Roman"/>
              <a:ea typeface="Times New Roman"/>
              <a:cs typeface="Times New Roman"/>
              <a:sym typeface="Times New Roman"/>
            </a:endParaRPr>
          </a:p>
          <a:p>
            <a:pPr indent="0" lvl="0" marL="0" marR="0" rtl="0" algn="l">
              <a:lnSpc>
                <a:spcPct val="120000"/>
              </a:lnSpc>
              <a:spcBef>
                <a:spcPts val="0"/>
              </a:spcBef>
              <a:spcAft>
                <a:spcPts val="0"/>
              </a:spcAft>
              <a:buClr>
                <a:schemeClr val="dk1"/>
              </a:buClr>
              <a:buSzPts val="1200"/>
              <a:buFont typeface="Times New Roman"/>
              <a:buNone/>
            </a:pPr>
            <a:r>
              <a:rPr b="0" i="0" lang="en-US" sz="1200" u="none" cap="none" strike="noStrike">
                <a:solidFill>
                  <a:schemeClr val="dk1"/>
                </a:solidFill>
                <a:latin typeface="Times New Roman"/>
                <a:ea typeface="Times New Roman"/>
                <a:cs typeface="Times New Roman"/>
                <a:sym typeface="Times New Roman"/>
              </a:rPr>
              <a:t>Allen JE &amp; Salzberg SL (2005). </a:t>
            </a:r>
            <a:r>
              <a:rPr b="0" i="1" lang="en-US" sz="1200" u="none" cap="none" strike="noStrike">
                <a:solidFill>
                  <a:schemeClr val="dk1"/>
                </a:solidFill>
                <a:latin typeface="Times New Roman"/>
                <a:ea typeface="Times New Roman"/>
                <a:cs typeface="Times New Roman"/>
                <a:sym typeface="Times New Roman"/>
              </a:rPr>
              <a:t>Bioinformatics</a:t>
            </a:r>
            <a:r>
              <a:rPr b="0" i="0" lang="en-US" sz="1200" u="none" cap="none" strike="noStrike">
                <a:solidFill>
                  <a:schemeClr val="dk1"/>
                </a:solidFill>
                <a:latin typeface="Times New Roman"/>
                <a:ea typeface="Times New Roman"/>
                <a:cs typeface="Times New Roman"/>
                <a:sym typeface="Times New Roman"/>
              </a:rPr>
              <a:t> 21: 3596-3603. JIGSAW: integration of </a:t>
            </a:r>
            <a:endParaRPr/>
          </a:p>
          <a:p>
            <a:pPr indent="0" lvl="0" marL="0" marR="0" rtl="0" algn="l">
              <a:lnSpc>
                <a:spcPct val="120000"/>
              </a:lnSpc>
              <a:spcBef>
                <a:spcPts val="0"/>
              </a:spcBef>
              <a:spcAft>
                <a:spcPts val="0"/>
              </a:spcAft>
              <a:buClr>
                <a:schemeClr val="dk1"/>
              </a:buClr>
              <a:buSzPts val="1200"/>
              <a:buFont typeface="Times New Roman"/>
              <a:buNone/>
            </a:pPr>
            <a:r>
              <a:rPr b="0" i="0" lang="en-US" sz="1200" u="none" cap="none" strike="noStrike">
                <a:solidFill>
                  <a:schemeClr val="dk1"/>
                </a:solidFill>
                <a:latin typeface="Times New Roman"/>
                <a:ea typeface="Times New Roman"/>
                <a:cs typeface="Times New Roman"/>
                <a:sym typeface="Times New Roman"/>
              </a:rPr>
              <a:t>multiple sources of evidence for gene prediction.</a:t>
            </a:r>
            <a:endParaRPr/>
          </a:p>
          <a:p>
            <a:pPr indent="0" lvl="0" marL="0" marR="0" rtl="0" algn="l">
              <a:lnSpc>
                <a:spcPct val="120000"/>
              </a:lnSpc>
              <a:spcBef>
                <a:spcPts val="0"/>
              </a:spcBef>
              <a:spcAft>
                <a:spcPts val="0"/>
              </a:spcAft>
              <a:buClr>
                <a:schemeClr val="dk1"/>
              </a:buClr>
              <a:buSzPts val="1200"/>
              <a:buFont typeface="Arial"/>
              <a:buNone/>
            </a:pPr>
            <a:r>
              <a:t/>
            </a:r>
            <a:endParaRPr b="0" i="0" sz="1200" u="none" cap="none" strike="noStrike">
              <a:solidFill>
                <a:schemeClr val="dk1"/>
              </a:solidFill>
              <a:latin typeface="Times New Roman"/>
              <a:ea typeface="Times New Roman"/>
              <a:cs typeface="Times New Roman"/>
              <a:sym typeface="Times New Roman"/>
            </a:endParaRPr>
          </a:p>
          <a:p>
            <a:pPr indent="0" lvl="0" marL="0" marR="0" rtl="0" algn="l">
              <a:lnSpc>
                <a:spcPct val="120000"/>
              </a:lnSpc>
              <a:spcBef>
                <a:spcPts val="0"/>
              </a:spcBef>
              <a:spcAft>
                <a:spcPts val="0"/>
              </a:spcAft>
              <a:buClr>
                <a:schemeClr val="dk1"/>
              </a:buClr>
              <a:buSzPts val="1200"/>
              <a:buFont typeface="Times New Roman"/>
              <a:buNone/>
            </a:pPr>
            <a:r>
              <a:rPr b="0" i="0" lang="en-US" sz="1200" u="none" cap="none" strike="noStrike">
                <a:solidFill>
                  <a:schemeClr val="dk1"/>
                </a:solidFill>
                <a:latin typeface="Times New Roman"/>
                <a:ea typeface="Times New Roman"/>
                <a:cs typeface="Times New Roman"/>
                <a:sym typeface="Times New Roman"/>
              </a:rPr>
              <a:t>Alexa A. et al. (2006) </a:t>
            </a:r>
            <a:r>
              <a:rPr b="0" i="1" lang="en-US" sz="1200" u="none" cap="none" strike="noStrike">
                <a:solidFill>
                  <a:schemeClr val="dk1"/>
                </a:solidFill>
                <a:latin typeface="Times New Roman"/>
                <a:ea typeface="Times New Roman"/>
                <a:cs typeface="Times New Roman"/>
                <a:sym typeface="Times New Roman"/>
              </a:rPr>
              <a:t>Bioinformatics</a:t>
            </a:r>
            <a:r>
              <a:rPr b="0" i="0" lang="en-US" sz="1200" u="none" cap="none" strike="noStrike">
                <a:solidFill>
                  <a:schemeClr val="dk1"/>
                </a:solidFill>
                <a:latin typeface="Times New Roman"/>
                <a:ea typeface="Times New Roman"/>
                <a:cs typeface="Times New Roman"/>
                <a:sym typeface="Times New Roman"/>
              </a:rPr>
              <a:t> 22: 1600-1607. Improved scoring of functional groups from gene expression data by decorrelating GO graph structure.</a:t>
            </a:r>
            <a:endParaRPr/>
          </a:p>
          <a:p>
            <a:pPr indent="0" lvl="0" marL="0" marR="0" rtl="0" algn="l">
              <a:lnSpc>
                <a:spcPct val="120000"/>
              </a:lnSpc>
              <a:spcBef>
                <a:spcPts val="0"/>
              </a:spcBef>
              <a:spcAft>
                <a:spcPts val="0"/>
              </a:spcAft>
              <a:buClr>
                <a:schemeClr val="dk1"/>
              </a:buClr>
              <a:buSzPts val="1200"/>
              <a:buFont typeface="Arial"/>
              <a:buNone/>
            </a:pPr>
            <a:r>
              <a:t/>
            </a:r>
            <a:endParaRPr b="0" i="0" sz="1200" u="none" cap="none" strike="noStrike">
              <a:solidFill>
                <a:schemeClr val="dk1"/>
              </a:solidFill>
              <a:latin typeface="Times New Roman"/>
              <a:ea typeface="Times New Roman"/>
              <a:cs typeface="Times New Roman"/>
              <a:sym typeface="Times New Roman"/>
            </a:endParaRPr>
          </a:p>
          <a:p>
            <a:pPr indent="0" lvl="0" marL="0" marR="0" rtl="0" algn="l">
              <a:lnSpc>
                <a:spcPct val="120000"/>
              </a:lnSpc>
              <a:spcBef>
                <a:spcPts val="0"/>
              </a:spcBef>
              <a:spcAft>
                <a:spcPts val="0"/>
              </a:spcAft>
              <a:buClr>
                <a:schemeClr val="dk1"/>
              </a:buClr>
              <a:buSzPts val="1200"/>
              <a:buFont typeface="Times New Roman"/>
              <a:buNone/>
            </a:pPr>
            <a:r>
              <a:rPr b="0" i="0" lang="en-US" sz="1200" u="none" cap="none" strike="noStrike">
                <a:solidFill>
                  <a:schemeClr val="dk1"/>
                </a:solidFill>
                <a:latin typeface="Times New Roman"/>
                <a:ea typeface="Times New Roman"/>
                <a:cs typeface="Times New Roman"/>
                <a:sym typeface="Times New Roman"/>
              </a:rPr>
              <a:t>Anders S &amp; Huber W (2010) </a:t>
            </a:r>
            <a:r>
              <a:rPr b="0" i="1" lang="en-US" sz="1200" u="none" cap="none" strike="noStrike">
                <a:solidFill>
                  <a:schemeClr val="dk1"/>
                </a:solidFill>
                <a:latin typeface="Times New Roman"/>
                <a:ea typeface="Times New Roman"/>
                <a:cs typeface="Times New Roman"/>
                <a:sym typeface="Times New Roman"/>
              </a:rPr>
              <a:t>Genome Biol </a:t>
            </a:r>
            <a:r>
              <a:rPr b="0" i="0" lang="en-US" sz="1200" u="none" cap="none" strike="noStrike">
                <a:solidFill>
                  <a:schemeClr val="dk1"/>
                </a:solidFill>
                <a:latin typeface="Times New Roman"/>
                <a:ea typeface="Times New Roman"/>
                <a:cs typeface="Times New Roman"/>
                <a:sym typeface="Times New Roman"/>
              </a:rPr>
              <a:t>11: R106. Differential expression analysis for sequence count data.</a:t>
            </a:r>
            <a:endParaRPr/>
          </a:p>
          <a:p>
            <a:pPr indent="0" lvl="0" marL="0" marR="0" rtl="0" algn="l">
              <a:lnSpc>
                <a:spcPct val="120000"/>
              </a:lnSpc>
              <a:spcBef>
                <a:spcPts val="0"/>
              </a:spcBef>
              <a:spcAft>
                <a:spcPts val="0"/>
              </a:spcAft>
              <a:buClr>
                <a:schemeClr val="dk1"/>
              </a:buClr>
              <a:buSzPts val="1200"/>
              <a:buFont typeface="Arial"/>
              <a:buNone/>
            </a:pPr>
            <a:r>
              <a:t/>
            </a:r>
            <a:endParaRPr b="0" i="0" sz="1200" u="none" cap="none" strike="noStrike">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chemeClr val="dk1"/>
              </a:buClr>
              <a:buSzPts val="1200"/>
              <a:buFont typeface="Times New Roman"/>
              <a:buNone/>
            </a:pPr>
            <a:r>
              <a:rPr b="0" i="0" lang="en-US" sz="1200" u="none" cap="none" strike="noStrike">
                <a:solidFill>
                  <a:schemeClr val="dk1"/>
                </a:solidFill>
                <a:latin typeface="Times New Roman"/>
                <a:ea typeface="Times New Roman"/>
                <a:cs typeface="Times New Roman"/>
                <a:sym typeface="Times New Roman"/>
              </a:rPr>
              <a:t>Anders S. HTSeq: Analysing high-throughput sequencing data with Python. 2010. </a:t>
            </a:r>
            <a:endParaRPr/>
          </a:p>
          <a:p>
            <a:pPr indent="0" lvl="0" marL="0" marR="0" rtl="0" algn="l">
              <a:lnSpc>
                <a:spcPct val="100000"/>
              </a:lnSpc>
              <a:spcBef>
                <a:spcPts val="0"/>
              </a:spcBef>
              <a:spcAft>
                <a:spcPts val="0"/>
              </a:spcAft>
              <a:buClr>
                <a:schemeClr val="dk1"/>
              </a:buClr>
              <a:buSzPts val="1200"/>
              <a:buFont typeface="Times New Roman"/>
              <a:buNone/>
            </a:pPr>
            <a:r>
              <a:rPr b="0" i="0" lang="en-US" sz="1200" u="none" cap="none" strike="noStrike">
                <a:solidFill>
                  <a:schemeClr val="dk1"/>
                </a:solidFill>
                <a:latin typeface="Times New Roman"/>
                <a:ea typeface="Times New Roman"/>
                <a:cs typeface="Times New Roman"/>
                <a:sym typeface="Times New Roman"/>
              </a:rPr>
              <a:t>Software. [http://www-huber.embl.de/users/anders/HTSeq/] </a:t>
            </a:r>
            <a:endParaRPr/>
          </a:p>
          <a:p>
            <a:pPr indent="0" lvl="0" marL="0" marR="0" rtl="0" algn="l">
              <a:lnSpc>
                <a:spcPct val="120000"/>
              </a:lnSpc>
              <a:spcBef>
                <a:spcPts val="0"/>
              </a:spcBef>
              <a:spcAft>
                <a:spcPts val="0"/>
              </a:spcAft>
              <a:buClr>
                <a:schemeClr val="dk1"/>
              </a:buClr>
              <a:buSzPts val="1200"/>
              <a:buFont typeface="Arial"/>
              <a:buNone/>
            </a:pPr>
            <a:r>
              <a:t/>
            </a:r>
            <a:endParaRPr b="0" i="0" sz="1200" u="none" cap="none" strike="noStrike">
              <a:solidFill>
                <a:schemeClr val="dk1"/>
              </a:solidFill>
              <a:latin typeface="Times New Roman"/>
              <a:ea typeface="Times New Roman"/>
              <a:cs typeface="Times New Roman"/>
              <a:sym typeface="Times New Roman"/>
            </a:endParaRPr>
          </a:p>
          <a:p>
            <a:pPr indent="0" lvl="0" marL="0" marR="0" rtl="0" algn="l">
              <a:lnSpc>
                <a:spcPct val="120000"/>
              </a:lnSpc>
              <a:spcBef>
                <a:spcPts val="0"/>
              </a:spcBef>
              <a:spcAft>
                <a:spcPts val="0"/>
              </a:spcAft>
              <a:buClr>
                <a:schemeClr val="dk1"/>
              </a:buClr>
              <a:buSzPts val="1200"/>
              <a:buFont typeface="Times New Roman"/>
              <a:buNone/>
            </a:pPr>
            <a:r>
              <a:rPr b="0" i="0" lang="en-US" sz="1200" u="none" cap="none" strike="noStrike">
                <a:solidFill>
                  <a:schemeClr val="dk1"/>
                </a:solidFill>
                <a:latin typeface="Times New Roman"/>
                <a:ea typeface="Times New Roman"/>
                <a:cs typeface="Times New Roman"/>
                <a:sym typeface="Times New Roman"/>
              </a:rPr>
              <a:t>Assefa, S. et al. (2009) </a:t>
            </a:r>
            <a:r>
              <a:rPr b="0" i="1" lang="en-US" sz="1200" u="none" cap="none" strike="noStrike">
                <a:solidFill>
                  <a:schemeClr val="dk1"/>
                </a:solidFill>
                <a:latin typeface="Times New Roman"/>
                <a:ea typeface="Times New Roman"/>
                <a:cs typeface="Times New Roman"/>
                <a:sym typeface="Times New Roman"/>
              </a:rPr>
              <a:t>Bioinformatics</a:t>
            </a:r>
            <a:r>
              <a:rPr b="0" i="0" lang="en-US" sz="1200" u="none" cap="none" strike="noStrike">
                <a:solidFill>
                  <a:schemeClr val="dk1"/>
                </a:solidFill>
                <a:latin typeface="Times New Roman"/>
                <a:ea typeface="Times New Roman"/>
                <a:cs typeface="Times New Roman"/>
                <a:sym typeface="Times New Roman"/>
              </a:rPr>
              <a:t> 25 (15) 1968-9. ABACAS: algorithm-based automatic contiguation of assembled sequences.</a:t>
            </a:r>
            <a:endParaRPr/>
          </a:p>
          <a:p>
            <a:pPr indent="0" lvl="0" marL="0" marR="0" rtl="0" algn="l">
              <a:lnSpc>
                <a:spcPct val="120000"/>
              </a:lnSpc>
              <a:spcBef>
                <a:spcPts val="0"/>
              </a:spcBef>
              <a:spcAft>
                <a:spcPts val="0"/>
              </a:spcAft>
              <a:buClr>
                <a:schemeClr val="dk1"/>
              </a:buClr>
              <a:buSzPts val="1200"/>
              <a:buFont typeface="Arial"/>
              <a:buNone/>
            </a:pPr>
            <a:r>
              <a:t/>
            </a:r>
            <a:endParaRPr b="0" i="0" sz="1200" u="none" cap="none" strike="noStrike">
              <a:solidFill>
                <a:schemeClr val="dk1"/>
              </a:solidFill>
              <a:latin typeface="Times New Roman"/>
              <a:ea typeface="Times New Roman"/>
              <a:cs typeface="Times New Roman"/>
              <a:sym typeface="Times New Roman"/>
            </a:endParaRPr>
          </a:p>
          <a:p>
            <a:pPr indent="0" lvl="0" marL="0" marR="0" rtl="0" algn="l">
              <a:lnSpc>
                <a:spcPct val="120000"/>
              </a:lnSpc>
              <a:spcBef>
                <a:spcPts val="0"/>
              </a:spcBef>
              <a:spcAft>
                <a:spcPts val="0"/>
              </a:spcAft>
              <a:buClr>
                <a:schemeClr val="dk1"/>
              </a:buClr>
              <a:buSzPts val="1200"/>
              <a:buFont typeface="Times New Roman"/>
              <a:buNone/>
            </a:pPr>
            <a:r>
              <a:rPr b="0" i="0" lang="en-US" sz="1200" u="none" cap="none" strike="noStrike">
                <a:solidFill>
                  <a:schemeClr val="dk1"/>
                </a:solidFill>
                <a:latin typeface="Times New Roman"/>
                <a:ea typeface="Times New Roman"/>
                <a:cs typeface="Times New Roman"/>
                <a:sym typeface="Times New Roman"/>
              </a:rPr>
              <a:t>Berriman, M., and K. Rutherford (2003) </a:t>
            </a:r>
            <a:r>
              <a:rPr b="0" i="1" lang="en-US" sz="1200" u="none" cap="none" strike="noStrike">
                <a:solidFill>
                  <a:schemeClr val="dk1"/>
                </a:solidFill>
                <a:latin typeface="Times New Roman"/>
                <a:ea typeface="Times New Roman"/>
                <a:cs typeface="Times New Roman"/>
                <a:sym typeface="Times New Roman"/>
              </a:rPr>
              <a:t>Brief Bioinform</a:t>
            </a:r>
            <a:r>
              <a:rPr b="0" i="0" lang="en-US" sz="1200" u="none" cap="none" strike="noStrike">
                <a:solidFill>
                  <a:schemeClr val="dk1"/>
                </a:solidFill>
                <a:latin typeface="Times New Roman"/>
                <a:ea typeface="Times New Roman"/>
                <a:cs typeface="Times New Roman"/>
                <a:sym typeface="Times New Roman"/>
              </a:rPr>
              <a:t> 4 (2) 124-132. Viewing and annotating sequence data with Artemis. </a:t>
            </a:r>
            <a:endParaRPr/>
          </a:p>
          <a:p>
            <a:pPr indent="0" lvl="0" marL="0" marR="0" rtl="0" algn="l">
              <a:lnSpc>
                <a:spcPct val="120000"/>
              </a:lnSpc>
              <a:spcBef>
                <a:spcPts val="0"/>
              </a:spcBef>
              <a:spcAft>
                <a:spcPts val="0"/>
              </a:spcAft>
              <a:buClr>
                <a:schemeClr val="dk1"/>
              </a:buClr>
              <a:buSzPts val="1200"/>
              <a:buFont typeface="Arial"/>
              <a:buNone/>
            </a:pPr>
            <a:r>
              <a:t/>
            </a:r>
            <a:endParaRPr b="0" i="0" sz="1200" u="none" cap="none" strike="noStrike">
              <a:solidFill>
                <a:schemeClr val="dk1"/>
              </a:solidFill>
              <a:latin typeface="Times New Roman"/>
              <a:ea typeface="Times New Roman"/>
              <a:cs typeface="Times New Roman"/>
              <a:sym typeface="Times New Roman"/>
            </a:endParaRPr>
          </a:p>
          <a:p>
            <a:pPr indent="0" lvl="0" marL="0" marR="0" rtl="0" algn="l">
              <a:lnSpc>
                <a:spcPct val="120000"/>
              </a:lnSpc>
              <a:spcBef>
                <a:spcPts val="0"/>
              </a:spcBef>
              <a:spcAft>
                <a:spcPts val="0"/>
              </a:spcAft>
              <a:buClr>
                <a:schemeClr val="dk1"/>
              </a:buClr>
              <a:buSzPts val="1200"/>
              <a:buFont typeface="Times New Roman"/>
              <a:buNone/>
            </a:pPr>
            <a:r>
              <a:rPr b="0" i="0" lang="en-US" sz="1200" u="none" cap="none" strike="noStrike">
                <a:solidFill>
                  <a:schemeClr val="dk1"/>
                </a:solidFill>
                <a:latin typeface="Times New Roman"/>
                <a:ea typeface="Times New Roman"/>
                <a:cs typeface="Times New Roman"/>
                <a:sym typeface="Times New Roman"/>
              </a:rPr>
              <a:t>Bozdech Z. et al. (2003) </a:t>
            </a:r>
            <a:r>
              <a:rPr b="0" i="1" lang="en-US" sz="1200" u="none" cap="none" strike="noStrike">
                <a:solidFill>
                  <a:schemeClr val="dk1"/>
                </a:solidFill>
                <a:latin typeface="Times New Roman"/>
                <a:ea typeface="Times New Roman"/>
                <a:cs typeface="Times New Roman"/>
                <a:sym typeface="Times New Roman"/>
              </a:rPr>
              <a:t>PLOS Biol</a:t>
            </a:r>
            <a:r>
              <a:rPr b="0" i="0" lang="en-US" sz="1200" u="none" cap="none" strike="noStrike">
                <a:solidFill>
                  <a:schemeClr val="dk1"/>
                </a:solidFill>
                <a:latin typeface="Times New Roman"/>
                <a:ea typeface="Times New Roman"/>
                <a:cs typeface="Times New Roman"/>
                <a:sym typeface="Times New Roman"/>
              </a:rPr>
              <a:t> 1: E5.The transcriptome of the intraerythrocytic developmental cycle of Plasmodium falciparum.</a:t>
            </a:r>
            <a:endParaRPr/>
          </a:p>
          <a:p>
            <a:pPr indent="0" lvl="0" marL="0" marR="0" rtl="0" algn="l">
              <a:lnSpc>
                <a:spcPct val="120000"/>
              </a:lnSpc>
              <a:spcBef>
                <a:spcPts val="0"/>
              </a:spcBef>
              <a:spcAft>
                <a:spcPts val="0"/>
              </a:spcAft>
              <a:buClr>
                <a:schemeClr val="dk1"/>
              </a:buClr>
              <a:buSzPts val="1200"/>
              <a:buFont typeface="Arial"/>
              <a:buNone/>
            </a:pPr>
            <a:r>
              <a:t/>
            </a:r>
            <a:endParaRPr b="0" i="0" sz="1200" u="none" cap="none" strike="noStrike">
              <a:solidFill>
                <a:schemeClr val="dk1"/>
              </a:solidFill>
              <a:latin typeface="Times New Roman"/>
              <a:ea typeface="Times New Roman"/>
              <a:cs typeface="Times New Roman"/>
              <a:sym typeface="Times New Roman"/>
            </a:endParaRPr>
          </a:p>
          <a:p>
            <a:pPr indent="0" lvl="0" marL="0" marR="0" rtl="0" algn="l">
              <a:lnSpc>
                <a:spcPct val="120000"/>
              </a:lnSpc>
              <a:spcBef>
                <a:spcPts val="0"/>
              </a:spcBef>
              <a:spcAft>
                <a:spcPts val="0"/>
              </a:spcAft>
              <a:buClr>
                <a:schemeClr val="dk1"/>
              </a:buClr>
              <a:buSzPts val="1200"/>
              <a:buFont typeface="Times New Roman"/>
              <a:buNone/>
            </a:pPr>
            <a:r>
              <a:rPr b="0" i="0" lang="en-US" sz="1200" u="none" cap="none" strike="noStrike">
                <a:solidFill>
                  <a:schemeClr val="dk1"/>
                </a:solidFill>
                <a:latin typeface="Times New Roman"/>
                <a:ea typeface="Times New Roman"/>
                <a:cs typeface="Times New Roman"/>
                <a:sym typeface="Times New Roman"/>
              </a:rPr>
              <a:t>Carver T. J. et al. (2010) </a:t>
            </a:r>
            <a:r>
              <a:rPr b="0" i="1" lang="en-US" sz="1200" u="none" cap="none" strike="noStrike">
                <a:solidFill>
                  <a:schemeClr val="dk1"/>
                </a:solidFill>
                <a:latin typeface="Times New Roman"/>
                <a:ea typeface="Times New Roman"/>
                <a:cs typeface="Times New Roman"/>
                <a:sym typeface="Times New Roman"/>
              </a:rPr>
              <a:t>Bioinformatics</a:t>
            </a:r>
            <a:r>
              <a:rPr b="0" i="0" lang="en-US" sz="1200" u="none" cap="none" strike="noStrike">
                <a:solidFill>
                  <a:schemeClr val="dk1"/>
                </a:solidFill>
                <a:latin typeface="Times New Roman"/>
                <a:ea typeface="Times New Roman"/>
                <a:cs typeface="Times New Roman"/>
                <a:sym typeface="Times New Roman"/>
              </a:rPr>
              <a:t> (</a:t>
            </a:r>
            <a:r>
              <a:rPr b="0" i="0" lang="en-US" sz="1200" u="none" cap="none" strike="noStrike">
                <a:solidFill>
                  <a:srgbClr val="222222"/>
                </a:solidFill>
                <a:latin typeface="Times New Roman"/>
                <a:ea typeface="Times New Roman"/>
                <a:cs typeface="Times New Roman"/>
                <a:sym typeface="Times New Roman"/>
              </a:rPr>
              <a:t>doi:</a:t>
            </a:r>
            <a:r>
              <a:rPr b="0" i="0" lang="en-US" sz="1200" u="none" cap="none" strike="noStrike">
                <a:solidFill>
                  <a:schemeClr val="dk1"/>
                </a:solidFill>
                <a:latin typeface="Times New Roman"/>
                <a:ea typeface="Times New Roman"/>
                <a:cs typeface="Times New Roman"/>
                <a:sym typeface="Times New Roman"/>
              </a:rPr>
              <a:t>10.1093/bioinformatics/btq010)</a:t>
            </a:r>
            <a:endParaRPr/>
          </a:p>
          <a:p>
            <a:pPr indent="0" lvl="0" marL="0" marR="0" rtl="0" algn="l">
              <a:lnSpc>
                <a:spcPct val="120000"/>
              </a:lnSpc>
              <a:spcBef>
                <a:spcPts val="0"/>
              </a:spcBef>
              <a:spcAft>
                <a:spcPts val="0"/>
              </a:spcAft>
              <a:buClr>
                <a:schemeClr val="dk1"/>
              </a:buClr>
              <a:buSzPts val="1200"/>
              <a:buFont typeface="Times New Roman"/>
              <a:buNone/>
            </a:pPr>
            <a:r>
              <a:rPr b="0" i="0" lang="en-US" sz="1200" u="none" cap="none" strike="noStrike">
                <a:solidFill>
                  <a:schemeClr val="dk1"/>
                </a:solidFill>
                <a:latin typeface="Times New Roman"/>
                <a:ea typeface="Times New Roman"/>
                <a:cs typeface="Times New Roman"/>
                <a:sym typeface="Times New Roman"/>
              </a:rPr>
              <a:t>BamView: Viewing mapped read alignment data in the context of the reference sequence.</a:t>
            </a:r>
            <a:endParaRPr/>
          </a:p>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chemeClr val="dk1"/>
              </a:buClr>
              <a:buSzPts val="1200"/>
              <a:buFont typeface="Times New Roman"/>
              <a:buNone/>
            </a:pPr>
            <a:r>
              <a:rPr b="0" i="0" lang="en-US" sz="1200" u="none" cap="none" strike="noStrike">
                <a:solidFill>
                  <a:schemeClr val="dk1"/>
                </a:solidFill>
                <a:latin typeface="Times New Roman"/>
                <a:ea typeface="Times New Roman"/>
                <a:cs typeface="Times New Roman"/>
                <a:sym typeface="Times New Roman"/>
              </a:rPr>
              <a:t>Carver T. J. et al. (2005) </a:t>
            </a:r>
            <a:r>
              <a:rPr b="0" i="1" lang="en-US" sz="1200" u="none" cap="none" strike="noStrike">
                <a:solidFill>
                  <a:schemeClr val="dk1"/>
                </a:solidFill>
                <a:latin typeface="Times New Roman"/>
                <a:ea typeface="Times New Roman"/>
                <a:cs typeface="Times New Roman"/>
                <a:sym typeface="Times New Roman"/>
              </a:rPr>
              <a:t>Bioinformatics</a:t>
            </a:r>
            <a:r>
              <a:rPr b="0" i="0" lang="en-US" sz="1200" u="none" cap="none" strike="noStrike">
                <a:solidFill>
                  <a:schemeClr val="dk1"/>
                </a:solidFill>
                <a:latin typeface="Times New Roman"/>
                <a:ea typeface="Times New Roman"/>
                <a:cs typeface="Times New Roman"/>
                <a:sym typeface="Times New Roman"/>
              </a:rPr>
              <a:t> 21: 3422-3. ACT: the Artemis Comparison Tool.</a:t>
            </a:r>
            <a:endParaRPr/>
          </a:p>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chemeClr val="dk1"/>
              </a:solidFill>
              <a:latin typeface="Times New Roman"/>
              <a:ea typeface="Times New Roman"/>
              <a:cs typeface="Times New Roman"/>
              <a:sym typeface="Times New Roman"/>
            </a:endParaRPr>
          </a:p>
          <a:p>
            <a:pPr indent="0" lvl="0" marL="0" marR="0" rtl="0" algn="l">
              <a:lnSpc>
                <a:spcPct val="120000"/>
              </a:lnSpc>
              <a:spcBef>
                <a:spcPts val="0"/>
              </a:spcBef>
              <a:spcAft>
                <a:spcPts val="0"/>
              </a:spcAft>
              <a:buClr>
                <a:schemeClr val="dk1"/>
              </a:buClr>
              <a:buSzPts val="1200"/>
              <a:buFont typeface="Times New Roman"/>
              <a:buNone/>
            </a:pPr>
            <a:r>
              <a:rPr b="0" i="0" lang="en-US" sz="1200" u="none" cap="none" strike="noStrike">
                <a:solidFill>
                  <a:schemeClr val="dk1"/>
                </a:solidFill>
                <a:latin typeface="Times New Roman"/>
                <a:ea typeface="Times New Roman"/>
                <a:cs typeface="Times New Roman"/>
                <a:sym typeface="Times New Roman"/>
              </a:rPr>
              <a:t>Conesa A, et al. (2005) </a:t>
            </a:r>
            <a:r>
              <a:rPr b="0" i="1" lang="en-US" sz="1200" u="none" cap="none" strike="noStrike">
                <a:solidFill>
                  <a:schemeClr val="dk1"/>
                </a:solidFill>
                <a:latin typeface="Times New Roman"/>
                <a:ea typeface="Times New Roman"/>
                <a:cs typeface="Times New Roman"/>
                <a:sym typeface="Times New Roman"/>
              </a:rPr>
              <a:t>Bioinformatics</a:t>
            </a:r>
            <a:r>
              <a:rPr b="0" i="0" lang="en-US" sz="1200" u="none" cap="none" strike="noStrike">
                <a:solidFill>
                  <a:schemeClr val="dk1"/>
                </a:solidFill>
                <a:latin typeface="Times New Roman"/>
                <a:ea typeface="Times New Roman"/>
                <a:cs typeface="Times New Roman"/>
                <a:sym typeface="Times New Roman"/>
              </a:rPr>
              <a:t> 21: 3674-3676. Blast2GO: a universal tool for annotation, visualization and analysis in functional genomics research.</a:t>
            </a:r>
            <a:endParaRPr/>
          </a:p>
          <a:p>
            <a:pPr indent="0" lvl="0" marL="0" marR="0" rtl="0" algn="l">
              <a:lnSpc>
                <a:spcPct val="120000"/>
              </a:lnSpc>
              <a:spcBef>
                <a:spcPts val="0"/>
              </a:spcBef>
              <a:spcAft>
                <a:spcPts val="0"/>
              </a:spcAft>
              <a:buClr>
                <a:schemeClr val="dk1"/>
              </a:buClr>
              <a:buSzPts val="1200"/>
              <a:buFont typeface="Arial"/>
              <a:buNone/>
            </a:pPr>
            <a:r>
              <a:t/>
            </a:r>
            <a:endParaRPr b="0" i="0" sz="1200" u="none" cap="none" strike="noStrike">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None/>
            </a:pPr>
            <a:r>
              <a:t/>
            </a:r>
            <a:endParaRPr b="0" i="0" sz="1200" u="none">
              <a:solidFill>
                <a:schemeClr val="dk1"/>
              </a:solidFill>
              <a:latin typeface="Times New Roman"/>
              <a:ea typeface="Times New Roman"/>
              <a:cs typeface="Times New Roman"/>
              <a:sym typeface="Times New Roman"/>
            </a:endParaRPr>
          </a:p>
        </p:txBody>
      </p:sp>
      <p:sp>
        <p:nvSpPr>
          <p:cNvPr id="91" name="Google Shape;91;p13"/>
          <p:cNvSpPr txBox="1"/>
          <p:nvPr/>
        </p:nvSpPr>
        <p:spPr>
          <a:xfrm>
            <a:off x="554037" y="193675"/>
            <a:ext cx="6172200" cy="16510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2"/>
              </a:buClr>
              <a:buSzPts val="3600"/>
              <a:buFont typeface="Arial"/>
              <a:buNone/>
            </a:pPr>
            <a:r>
              <a:rPr b="0" i="0" lang="en-US" sz="3600" u="none">
                <a:solidFill>
                  <a:schemeClr val="dk2"/>
                </a:solidFill>
                <a:latin typeface="Arial"/>
                <a:ea typeface="Arial"/>
                <a:cs typeface="Arial"/>
                <a:sym typeface="Arial"/>
              </a:rPr>
              <a:t>References</a:t>
            </a:r>
            <a:endParaRPr/>
          </a:p>
        </p:txBody>
      </p:sp>
      <p:sp>
        <p:nvSpPr>
          <p:cNvPr id="92" name="Google Shape;92;p13"/>
          <p:cNvSpPr txBox="1"/>
          <p:nvPr/>
        </p:nvSpPr>
        <p:spPr>
          <a:xfrm>
            <a:off x="5940425" y="63500"/>
            <a:ext cx="747712" cy="244475"/>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000"/>
              <a:buFont typeface="Times New Roman"/>
              <a:buNone/>
            </a:pPr>
            <a:r>
              <a:rPr b="0" i="0" lang="en-US" sz="1000" u="none">
                <a:solidFill>
                  <a:schemeClr val="dk1"/>
                </a:solidFill>
                <a:latin typeface="Times New Roman"/>
                <a:ea typeface="Times New Roman"/>
                <a:cs typeface="Times New Roman"/>
                <a:sym typeface="Times New Roman"/>
              </a:rPr>
              <a:t>References</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9" name="Shape 149"/>
        <p:cNvGrpSpPr/>
        <p:nvPr/>
      </p:nvGrpSpPr>
      <p:grpSpPr>
        <a:xfrm>
          <a:off x="0" y="0"/>
          <a:ext cx="0" cy="0"/>
          <a:chOff x="0" y="0"/>
          <a:chExt cx="0" cy="0"/>
        </a:xfrm>
      </p:grpSpPr>
      <p:sp>
        <p:nvSpPr>
          <p:cNvPr id="150" name="Google Shape;150;p22"/>
          <p:cNvSpPr txBox="1"/>
          <p:nvPr/>
        </p:nvSpPr>
        <p:spPr>
          <a:xfrm>
            <a:off x="817562" y="776287"/>
            <a:ext cx="5500687" cy="729456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Times New Roman"/>
              <a:buNone/>
            </a:pPr>
            <a:r>
              <a:rPr b="1" i="0" lang="en-US" sz="1200" u="none">
                <a:solidFill>
                  <a:schemeClr val="dk1"/>
                </a:solidFill>
                <a:latin typeface="Times New Roman"/>
                <a:ea typeface="Times New Roman"/>
                <a:cs typeface="Times New Roman"/>
                <a:sym typeface="Times New Roman"/>
              </a:rPr>
              <a:t>Appendix IV: Feature Keys and Qualifiers – a brief explanation of what they are and a sample of the ones we use.</a:t>
            </a:r>
            <a:endParaRPr/>
          </a:p>
          <a:p>
            <a:pPr indent="0" lvl="0" marL="0" marR="0" rtl="0" algn="l">
              <a:lnSpc>
                <a:spcPct val="100000"/>
              </a:lnSpc>
              <a:spcBef>
                <a:spcPts val="0"/>
              </a:spcBef>
              <a:spcAft>
                <a:spcPts val="0"/>
              </a:spcAft>
              <a:buClr>
                <a:schemeClr val="dk1"/>
              </a:buClr>
              <a:buSzPts val="1200"/>
              <a:buFont typeface="Arial"/>
              <a:buNone/>
            </a:pPr>
            <a:r>
              <a:t/>
            </a:r>
            <a:endParaRPr b="1" i="0" sz="1200" u="none">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chemeClr val="dk1"/>
              </a:buClr>
              <a:buSzPts val="1200"/>
              <a:buFont typeface="Times New Roman"/>
              <a:buNone/>
            </a:pPr>
            <a:r>
              <a:rPr b="1" i="0" lang="en-US" sz="1200" u="none">
                <a:solidFill>
                  <a:schemeClr val="dk1"/>
                </a:solidFill>
                <a:latin typeface="Times New Roman"/>
                <a:ea typeface="Times New Roman"/>
                <a:cs typeface="Times New Roman"/>
                <a:sym typeface="Times New Roman"/>
              </a:rPr>
              <a:t>1 – Feature Keys</a:t>
            </a:r>
            <a:r>
              <a:rPr b="0" i="0" lang="en-US" sz="1200" u="none">
                <a:solidFill>
                  <a:schemeClr val="dk1"/>
                </a:solidFill>
                <a:latin typeface="Times New Roman"/>
                <a:ea typeface="Times New Roman"/>
                <a:cs typeface="Times New Roman"/>
                <a:sym typeface="Times New Roman"/>
              </a:rPr>
              <a:t>: They describe features with DNA coordinates and once marked, they all appear in the Artemis main window. The ones we use are:</a:t>
            </a:r>
            <a:endParaRPr/>
          </a:p>
          <a:p>
            <a:pPr indent="0" lvl="0" marL="0" marR="0" rtl="0" algn="l">
              <a:lnSpc>
                <a:spcPct val="100000"/>
              </a:lnSpc>
              <a:spcBef>
                <a:spcPts val="0"/>
              </a:spcBef>
              <a:spcAft>
                <a:spcPts val="0"/>
              </a:spcAft>
              <a:buClr>
                <a:schemeClr val="dk1"/>
              </a:buClr>
              <a:buSzPts val="1200"/>
              <a:buFont typeface="Arial"/>
              <a:buNone/>
            </a:pPr>
            <a:r>
              <a:t/>
            </a:r>
            <a:endParaRPr b="0" i="0" sz="1200" u="none">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chemeClr val="dk1"/>
              </a:buClr>
              <a:buSzPts val="1200"/>
              <a:buFont typeface="Times New Roman"/>
              <a:buNone/>
            </a:pPr>
            <a:r>
              <a:rPr b="1" i="0" lang="en-US" sz="1200" u="none">
                <a:solidFill>
                  <a:schemeClr val="dk1"/>
                </a:solidFill>
                <a:latin typeface="Times New Roman"/>
                <a:ea typeface="Times New Roman"/>
                <a:cs typeface="Times New Roman"/>
                <a:sym typeface="Times New Roman"/>
              </a:rPr>
              <a:t>CDS</a:t>
            </a:r>
            <a:r>
              <a:rPr b="0" i="0" lang="en-US" sz="1200" u="none">
                <a:solidFill>
                  <a:schemeClr val="dk1"/>
                </a:solidFill>
                <a:latin typeface="Times New Roman"/>
                <a:ea typeface="Times New Roman"/>
                <a:cs typeface="Times New Roman"/>
                <a:sym typeface="Times New Roman"/>
              </a:rPr>
              <a:t>: Marks the extent of the coding sequence.</a:t>
            </a:r>
            <a:endParaRPr/>
          </a:p>
          <a:p>
            <a:pPr indent="0" lvl="0" marL="0" marR="0" rtl="0" algn="l">
              <a:lnSpc>
                <a:spcPct val="100000"/>
              </a:lnSpc>
              <a:spcBef>
                <a:spcPts val="0"/>
              </a:spcBef>
              <a:spcAft>
                <a:spcPts val="0"/>
              </a:spcAft>
              <a:buClr>
                <a:schemeClr val="dk1"/>
              </a:buClr>
              <a:buSzPts val="1200"/>
              <a:buFont typeface="Times New Roman"/>
              <a:buNone/>
            </a:pPr>
            <a:r>
              <a:rPr b="1" i="0" lang="en-US" sz="1200" u="none">
                <a:solidFill>
                  <a:schemeClr val="dk1"/>
                </a:solidFill>
                <a:latin typeface="Times New Roman"/>
                <a:ea typeface="Times New Roman"/>
                <a:cs typeface="Times New Roman"/>
                <a:sym typeface="Times New Roman"/>
              </a:rPr>
              <a:t>RBS</a:t>
            </a:r>
            <a:r>
              <a:rPr b="0" i="0" lang="en-US" sz="1200" u="none">
                <a:solidFill>
                  <a:schemeClr val="dk1"/>
                </a:solidFill>
                <a:latin typeface="Times New Roman"/>
                <a:ea typeface="Times New Roman"/>
                <a:cs typeface="Times New Roman"/>
                <a:sym typeface="Times New Roman"/>
              </a:rPr>
              <a:t>: Ribosomal binding site</a:t>
            </a:r>
            <a:endParaRPr/>
          </a:p>
          <a:p>
            <a:pPr indent="0" lvl="0" marL="0" marR="0" rtl="0" algn="l">
              <a:lnSpc>
                <a:spcPct val="100000"/>
              </a:lnSpc>
              <a:spcBef>
                <a:spcPts val="0"/>
              </a:spcBef>
              <a:spcAft>
                <a:spcPts val="0"/>
              </a:spcAft>
              <a:buClr>
                <a:schemeClr val="dk1"/>
              </a:buClr>
              <a:buSzPts val="1200"/>
              <a:buFont typeface="Times New Roman"/>
              <a:buNone/>
            </a:pPr>
            <a:r>
              <a:rPr b="1" i="0" lang="en-US" sz="1200" u="none">
                <a:solidFill>
                  <a:schemeClr val="dk1"/>
                </a:solidFill>
                <a:latin typeface="Times New Roman"/>
                <a:ea typeface="Times New Roman"/>
                <a:cs typeface="Times New Roman"/>
                <a:sym typeface="Times New Roman"/>
              </a:rPr>
              <a:t>misc_feature</a:t>
            </a:r>
            <a:r>
              <a:rPr b="0" i="0" lang="en-US" sz="1200" u="none">
                <a:solidFill>
                  <a:schemeClr val="dk1"/>
                </a:solidFill>
                <a:latin typeface="Times New Roman"/>
                <a:ea typeface="Times New Roman"/>
                <a:cs typeface="Times New Roman"/>
                <a:sym typeface="Times New Roman"/>
              </a:rPr>
              <a:t>: Miscellaneous feature in the DNA</a:t>
            </a:r>
            <a:endParaRPr/>
          </a:p>
          <a:p>
            <a:pPr indent="0" lvl="0" marL="0" marR="0" rtl="0" algn="l">
              <a:lnSpc>
                <a:spcPct val="100000"/>
              </a:lnSpc>
              <a:spcBef>
                <a:spcPts val="0"/>
              </a:spcBef>
              <a:spcAft>
                <a:spcPts val="0"/>
              </a:spcAft>
              <a:buClr>
                <a:schemeClr val="dk1"/>
              </a:buClr>
              <a:buSzPts val="1200"/>
              <a:buFont typeface="Times New Roman"/>
              <a:buNone/>
            </a:pPr>
            <a:r>
              <a:rPr b="1" i="0" lang="en-US" sz="1200" u="none">
                <a:solidFill>
                  <a:schemeClr val="dk1"/>
                </a:solidFill>
                <a:latin typeface="Times New Roman"/>
                <a:ea typeface="Times New Roman"/>
                <a:cs typeface="Times New Roman"/>
                <a:sym typeface="Times New Roman"/>
              </a:rPr>
              <a:t>rRNA</a:t>
            </a:r>
            <a:r>
              <a:rPr b="0" i="0" lang="en-US" sz="1200" u="none">
                <a:solidFill>
                  <a:schemeClr val="dk1"/>
                </a:solidFill>
                <a:latin typeface="Times New Roman"/>
                <a:ea typeface="Times New Roman"/>
                <a:cs typeface="Times New Roman"/>
                <a:sym typeface="Times New Roman"/>
              </a:rPr>
              <a:t>: Ribosomal RNA</a:t>
            </a:r>
            <a:endParaRPr/>
          </a:p>
          <a:p>
            <a:pPr indent="0" lvl="0" marL="0" marR="0" rtl="0" algn="l">
              <a:lnSpc>
                <a:spcPct val="100000"/>
              </a:lnSpc>
              <a:spcBef>
                <a:spcPts val="0"/>
              </a:spcBef>
              <a:spcAft>
                <a:spcPts val="0"/>
              </a:spcAft>
              <a:buClr>
                <a:schemeClr val="dk1"/>
              </a:buClr>
              <a:buSzPts val="1200"/>
              <a:buFont typeface="Times New Roman"/>
              <a:buNone/>
            </a:pPr>
            <a:r>
              <a:rPr b="1" i="0" lang="en-US" sz="1200" u="none">
                <a:solidFill>
                  <a:schemeClr val="dk1"/>
                </a:solidFill>
                <a:latin typeface="Times New Roman"/>
                <a:ea typeface="Times New Roman"/>
                <a:cs typeface="Times New Roman"/>
                <a:sym typeface="Times New Roman"/>
              </a:rPr>
              <a:t>repeat_region</a:t>
            </a:r>
            <a:endParaRPr b="0" i="0" sz="1200" u="none">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chemeClr val="dk1"/>
              </a:buClr>
              <a:buSzPts val="1200"/>
              <a:buFont typeface="Times New Roman"/>
              <a:buNone/>
            </a:pPr>
            <a:r>
              <a:rPr b="1" i="0" lang="en-US" sz="1200" u="none">
                <a:solidFill>
                  <a:schemeClr val="dk1"/>
                </a:solidFill>
                <a:latin typeface="Times New Roman"/>
                <a:ea typeface="Times New Roman"/>
                <a:cs typeface="Times New Roman"/>
                <a:sym typeface="Times New Roman"/>
              </a:rPr>
              <a:t>repeat_unit</a:t>
            </a:r>
            <a:endParaRPr b="0" i="0" sz="1200" u="none">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chemeClr val="dk1"/>
              </a:buClr>
              <a:buSzPts val="1200"/>
              <a:buFont typeface="Times New Roman"/>
              <a:buNone/>
            </a:pPr>
            <a:r>
              <a:rPr b="1" i="0" lang="en-US" sz="1200" u="none">
                <a:solidFill>
                  <a:schemeClr val="dk1"/>
                </a:solidFill>
                <a:latin typeface="Times New Roman"/>
                <a:ea typeface="Times New Roman"/>
                <a:cs typeface="Times New Roman"/>
                <a:sym typeface="Times New Roman"/>
              </a:rPr>
              <a:t>stem_loop</a:t>
            </a:r>
            <a:endParaRPr b="0" i="0" sz="1200" u="none">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chemeClr val="dk1"/>
              </a:buClr>
              <a:buSzPts val="1200"/>
              <a:buFont typeface="Times New Roman"/>
              <a:buNone/>
            </a:pPr>
            <a:r>
              <a:rPr b="1" i="0" lang="en-US" sz="1200" u="none">
                <a:solidFill>
                  <a:schemeClr val="dk1"/>
                </a:solidFill>
                <a:latin typeface="Times New Roman"/>
                <a:ea typeface="Times New Roman"/>
                <a:cs typeface="Times New Roman"/>
                <a:sym typeface="Times New Roman"/>
              </a:rPr>
              <a:t>tRNA</a:t>
            </a:r>
            <a:r>
              <a:rPr b="0" i="0" lang="en-US" sz="1200" u="none">
                <a:solidFill>
                  <a:schemeClr val="dk1"/>
                </a:solidFill>
                <a:latin typeface="Times New Roman"/>
                <a:ea typeface="Times New Roman"/>
                <a:cs typeface="Times New Roman"/>
                <a:sym typeface="Times New Roman"/>
              </a:rPr>
              <a:t>: Transfer RNA</a:t>
            </a:r>
            <a:endParaRPr/>
          </a:p>
          <a:p>
            <a:pPr indent="0" lvl="0" marL="0" marR="0" rtl="0" algn="l">
              <a:lnSpc>
                <a:spcPct val="100000"/>
              </a:lnSpc>
              <a:spcBef>
                <a:spcPts val="0"/>
              </a:spcBef>
              <a:spcAft>
                <a:spcPts val="0"/>
              </a:spcAft>
              <a:buClr>
                <a:schemeClr val="dk1"/>
              </a:buClr>
              <a:buSzPts val="1200"/>
              <a:buFont typeface="Arial"/>
              <a:buNone/>
            </a:pPr>
            <a:r>
              <a:t/>
            </a:r>
            <a:endParaRPr b="0" i="0" sz="1200" u="none">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chemeClr val="dk1"/>
              </a:buClr>
              <a:buSzPts val="1200"/>
              <a:buFont typeface="Times New Roman"/>
              <a:buNone/>
            </a:pPr>
            <a:r>
              <a:rPr b="1" i="0" lang="en-US" sz="1200" u="none">
                <a:solidFill>
                  <a:schemeClr val="dk1"/>
                </a:solidFill>
                <a:latin typeface="Times New Roman"/>
                <a:ea typeface="Times New Roman"/>
                <a:cs typeface="Times New Roman"/>
                <a:sym typeface="Times New Roman"/>
              </a:rPr>
              <a:t>2 – Qualifiers</a:t>
            </a:r>
            <a:r>
              <a:rPr b="0" i="0" lang="en-US" sz="1200" u="none">
                <a:solidFill>
                  <a:schemeClr val="dk1"/>
                </a:solidFill>
                <a:latin typeface="Times New Roman"/>
                <a:ea typeface="Times New Roman"/>
                <a:cs typeface="Times New Roman"/>
                <a:sym typeface="Times New Roman"/>
              </a:rPr>
              <a:t>: They describe features in relation to their coordinates. Once marked they appear in the lower part of the Artemis window. They describe the feature whose coordinates appear in the ‘location’ part of the editing window. The ones we commonly use for annotation at the Sanger Institute are:</a:t>
            </a:r>
            <a:endParaRPr/>
          </a:p>
          <a:p>
            <a:pPr indent="0" lvl="0" marL="0" marR="0" rtl="0" algn="l">
              <a:lnSpc>
                <a:spcPct val="100000"/>
              </a:lnSpc>
              <a:spcBef>
                <a:spcPts val="0"/>
              </a:spcBef>
              <a:spcAft>
                <a:spcPts val="0"/>
              </a:spcAft>
              <a:buClr>
                <a:schemeClr val="dk1"/>
              </a:buClr>
              <a:buSzPts val="1200"/>
              <a:buFont typeface="Arial"/>
              <a:buNone/>
            </a:pPr>
            <a:r>
              <a:t/>
            </a:r>
            <a:endParaRPr b="0" i="0" sz="1200" u="none">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chemeClr val="dk1"/>
              </a:buClr>
              <a:buSzPts val="1200"/>
              <a:buFont typeface="Times New Roman"/>
              <a:buNone/>
            </a:pPr>
            <a:r>
              <a:rPr b="1" i="0" lang="en-US" sz="1200" u="none">
                <a:solidFill>
                  <a:schemeClr val="dk1"/>
                </a:solidFill>
                <a:latin typeface="Times New Roman"/>
                <a:ea typeface="Times New Roman"/>
                <a:cs typeface="Times New Roman"/>
                <a:sym typeface="Times New Roman"/>
              </a:rPr>
              <a:t>/class</a:t>
            </a:r>
            <a:r>
              <a:rPr b="0" i="0" lang="en-US" sz="1200" u="none">
                <a:solidFill>
                  <a:schemeClr val="dk1"/>
                </a:solidFill>
                <a:latin typeface="Times New Roman"/>
                <a:ea typeface="Times New Roman"/>
                <a:cs typeface="Times New Roman"/>
                <a:sym typeface="Times New Roman"/>
              </a:rPr>
              <a:t>: Classification scheme we use “in-house” developed from Monica Riley’s MultiFun assignments (see Appendix VI).</a:t>
            </a:r>
            <a:endParaRPr/>
          </a:p>
          <a:p>
            <a:pPr indent="0" lvl="0" marL="0" marR="0" rtl="0" algn="l">
              <a:lnSpc>
                <a:spcPct val="100000"/>
              </a:lnSpc>
              <a:spcBef>
                <a:spcPts val="0"/>
              </a:spcBef>
              <a:spcAft>
                <a:spcPts val="0"/>
              </a:spcAft>
              <a:buClr>
                <a:schemeClr val="dk1"/>
              </a:buClr>
              <a:buSzPts val="1200"/>
              <a:buFont typeface="Times New Roman"/>
              <a:buNone/>
            </a:pPr>
            <a:r>
              <a:rPr b="1" i="0" lang="en-US" sz="1200" u="none">
                <a:solidFill>
                  <a:schemeClr val="dk1"/>
                </a:solidFill>
                <a:latin typeface="Times New Roman"/>
                <a:ea typeface="Times New Roman"/>
                <a:cs typeface="Times New Roman"/>
                <a:sym typeface="Times New Roman"/>
              </a:rPr>
              <a:t>/colour</a:t>
            </a:r>
            <a:r>
              <a:rPr b="0" i="0" lang="en-US" sz="1200" u="none">
                <a:solidFill>
                  <a:schemeClr val="dk1"/>
                </a:solidFill>
                <a:latin typeface="Times New Roman"/>
                <a:ea typeface="Times New Roman"/>
                <a:cs typeface="Times New Roman"/>
                <a:sym typeface="Times New Roman"/>
              </a:rPr>
              <a:t>: Also used in-house in order to differentiate between different types of genes and other features.</a:t>
            </a:r>
            <a:endParaRPr/>
          </a:p>
          <a:p>
            <a:pPr indent="0" lvl="0" marL="0" marR="0" rtl="0" algn="l">
              <a:lnSpc>
                <a:spcPct val="100000"/>
              </a:lnSpc>
              <a:spcBef>
                <a:spcPts val="0"/>
              </a:spcBef>
              <a:spcAft>
                <a:spcPts val="0"/>
              </a:spcAft>
              <a:buClr>
                <a:schemeClr val="dk1"/>
              </a:buClr>
              <a:buSzPts val="1200"/>
              <a:buFont typeface="Times New Roman"/>
              <a:buNone/>
            </a:pPr>
            <a:r>
              <a:rPr b="1" i="0" lang="en-US" sz="1200" u="none">
                <a:solidFill>
                  <a:schemeClr val="dk1"/>
                </a:solidFill>
                <a:latin typeface="Times New Roman"/>
                <a:ea typeface="Times New Roman"/>
                <a:cs typeface="Times New Roman"/>
                <a:sym typeface="Times New Roman"/>
              </a:rPr>
              <a:t>/gene</a:t>
            </a:r>
            <a:r>
              <a:rPr b="0" i="0" lang="en-US" sz="1200" u="none">
                <a:solidFill>
                  <a:schemeClr val="dk1"/>
                </a:solidFill>
                <a:latin typeface="Times New Roman"/>
                <a:ea typeface="Times New Roman"/>
                <a:cs typeface="Times New Roman"/>
                <a:sym typeface="Times New Roman"/>
              </a:rPr>
              <a:t>: Descriptive gene a name, eg. ilvE, argA etc.</a:t>
            </a:r>
            <a:endParaRPr/>
          </a:p>
          <a:p>
            <a:pPr indent="0" lvl="0" marL="0" marR="0" rtl="0" algn="l">
              <a:lnSpc>
                <a:spcPct val="100000"/>
              </a:lnSpc>
              <a:spcBef>
                <a:spcPts val="0"/>
              </a:spcBef>
              <a:spcAft>
                <a:spcPts val="0"/>
              </a:spcAft>
              <a:buClr>
                <a:schemeClr val="dk1"/>
              </a:buClr>
              <a:buSzPts val="1200"/>
              <a:buFont typeface="Times New Roman"/>
              <a:buNone/>
            </a:pPr>
            <a:r>
              <a:rPr b="1" i="0" lang="en-US" sz="1200" u="none">
                <a:solidFill>
                  <a:schemeClr val="dk1"/>
                </a:solidFill>
                <a:latin typeface="Times New Roman"/>
                <a:ea typeface="Times New Roman"/>
                <a:cs typeface="Times New Roman"/>
                <a:sym typeface="Times New Roman"/>
              </a:rPr>
              <a:t>/label</a:t>
            </a:r>
            <a:r>
              <a:rPr b="0" i="0" lang="en-US" sz="1200" u="none">
                <a:solidFill>
                  <a:schemeClr val="dk1"/>
                </a:solidFill>
                <a:latin typeface="Times New Roman"/>
                <a:ea typeface="Times New Roman"/>
                <a:cs typeface="Times New Roman"/>
                <a:sym typeface="Times New Roman"/>
              </a:rPr>
              <a:t>: Allows you to label a gene/feature in the main view panel.</a:t>
            </a:r>
            <a:endParaRPr/>
          </a:p>
          <a:p>
            <a:pPr indent="0" lvl="0" marL="0" marR="0" rtl="0" algn="l">
              <a:lnSpc>
                <a:spcPct val="100000"/>
              </a:lnSpc>
              <a:spcBef>
                <a:spcPts val="0"/>
              </a:spcBef>
              <a:spcAft>
                <a:spcPts val="0"/>
              </a:spcAft>
              <a:buClr>
                <a:schemeClr val="dk1"/>
              </a:buClr>
              <a:buSzPts val="1200"/>
              <a:buFont typeface="Times New Roman"/>
              <a:buNone/>
            </a:pPr>
            <a:r>
              <a:rPr b="1" i="0" lang="en-US" sz="1200" u="none">
                <a:solidFill>
                  <a:schemeClr val="dk1"/>
                </a:solidFill>
                <a:latin typeface="Times New Roman"/>
                <a:ea typeface="Times New Roman"/>
                <a:cs typeface="Times New Roman"/>
                <a:sym typeface="Times New Roman"/>
              </a:rPr>
              <a:t>/note</a:t>
            </a:r>
            <a:r>
              <a:rPr b="0" i="0" lang="en-US" sz="1200" u="none">
                <a:solidFill>
                  <a:schemeClr val="dk1"/>
                </a:solidFill>
                <a:latin typeface="Times New Roman"/>
                <a:ea typeface="Times New Roman"/>
                <a:cs typeface="Times New Roman"/>
                <a:sym typeface="Times New Roman"/>
              </a:rPr>
              <a:t>: This qualifier allows for the inclusion of free text. This could be a description of the evidence supporting the functional prediction or other notable features/information which cannot be described using other qualifiers. </a:t>
            </a:r>
            <a:endParaRPr/>
          </a:p>
          <a:p>
            <a:pPr indent="0" lvl="0" marL="0" marR="0" rtl="0" algn="l">
              <a:lnSpc>
                <a:spcPct val="100000"/>
              </a:lnSpc>
              <a:spcBef>
                <a:spcPts val="0"/>
              </a:spcBef>
              <a:spcAft>
                <a:spcPts val="0"/>
              </a:spcAft>
              <a:buClr>
                <a:schemeClr val="dk1"/>
              </a:buClr>
              <a:buSzPts val="1200"/>
              <a:buFont typeface="Times New Roman"/>
              <a:buNone/>
            </a:pPr>
            <a:r>
              <a:rPr b="1" i="0" lang="en-US" sz="1200" u="none">
                <a:solidFill>
                  <a:schemeClr val="dk1"/>
                </a:solidFill>
                <a:latin typeface="Times New Roman"/>
                <a:ea typeface="Times New Roman"/>
                <a:cs typeface="Times New Roman"/>
                <a:sym typeface="Times New Roman"/>
              </a:rPr>
              <a:t>/product</a:t>
            </a:r>
            <a:r>
              <a:rPr b="0" i="0" lang="en-US" sz="1200" u="none">
                <a:solidFill>
                  <a:schemeClr val="dk1"/>
                </a:solidFill>
                <a:latin typeface="Times New Roman"/>
                <a:ea typeface="Times New Roman"/>
                <a:cs typeface="Times New Roman"/>
                <a:sym typeface="Times New Roman"/>
              </a:rPr>
              <a:t>: The assigned possible function for the protein goes here.</a:t>
            </a:r>
            <a:endParaRPr/>
          </a:p>
          <a:p>
            <a:pPr indent="0" lvl="0" marL="0" marR="0" rtl="0" algn="l">
              <a:lnSpc>
                <a:spcPct val="100000"/>
              </a:lnSpc>
              <a:spcBef>
                <a:spcPts val="0"/>
              </a:spcBef>
              <a:spcAft>
                <a:spcPts val="0"/>
              </a:spcAft>
              <a:buClr>
                <a:schemeClr val="dk1"/>
              </a:buClr>
              <a:buSzPts val="1200"/>
              <a:buFont typeface="Times New Roman"/>
              <a:buNone/>
            </a:pPr>
            <a:r>
              <a:rPr b="1" i="0" lang="en-US" sz="1200" u="none">
                <a:solidFill>
                  <a:schemeClr val="dk1"/>
                </a:solidFill>
                <a:latin typeface="Times New Roman"/>
                <a:ea typeface="Times New Roman"/>
                <a:cs typeface="Times New Roman"/>
                <a:sym typeface="Times New Roman"/>
              </a:rPr>
              <a:t>/pseudo</a:t>
            </a:r>
            <a:r>
              <a:rPr b="0" i="0" lang="en-US" sz="1200" u="none">
                <a:solidFill>
                  <a:schemeClr val="dk1"/>
                </a:solidFill>
                <a:latin typeface="Times New Roman"/>
                <a:ea typeface="Times New Roman"/>
                <a:cs typeface="Times New Roman"/>
                <a:sym typeface="Times New Roman"/>
              </a:rPr>
              <a:t>: Matches in different frames to consecutive segments of the same protein in the databases can be linked or joined as one and edited in one window. They are marked as pseudogenes. They are normally not functional and are considered to have been mutated.</a:t>
            </a:r>
            <a:endParaRPr/>
          </a:p>
          <a:p>
            <a:pPr indent="0" lvl="0" marL="0" marR="0" rtl="0" algn="l">
              <a:lnSpc>
                <a:spcPct val="100000"/>
              </a:lnSpc>
              <a:spcBef>
                <a:spcPts val="0"/>
              </a:spcBef>
              <a:spcAft>
                <a:spcPts val="0"/>
              </a:spcAft>
              <a:buClr>
                <a:schemeClr val="dk1"/>
              </a:buClr>
              <a:buSzPts val="1200"/>
              <a:buFont typeface="Times New Roman"/>
              <a:buNone/>
            </a:pPr>
            <a:r>
              <a:rPr b="0" i="0" lang="en-US" sz="1200" u="none">
                <a:solidFill>
                  <a:schemeClr val="dk1"/>
                </a:solidFill>
                <a:latin typeface="Times New Roman"/>
                <a:ea typeface="Times New Roman"/>
                <a:cs typeface="Times New Roman"/>
                <a:sym typeface="Times New Roman"/>
              </a:rPr>
              <a:t>/</a:t>
            </a:r>
            <a:r>
              <a:rPr b="1" i="0" lang="en-US" sz="1200" u="none">
                <a:solidFill>
                  <a:schemeClr val="dk1"/>
                </a:solidFill>
                <a:latin typeface="Times New Roman"/>
                <a:ea typeface="Times New Roman"/>
                <a:cs typeface="Times New Roman"/>
                <a:sym typeface="Times New Roman"/>
              </a:rPr>
              <a:t>locus_tag </a:t>
            </a:r>
            <a:r>
              <a:rPr b="0" i="0" lang="en-US" sz="1200" u="none">
                <a:solidFill>
                  <a:schemeClr val="dk1"/>
                </a:solidFill>
                <a:latin typeface="Times New Roman"/>
                <a:ea typeface="Times New Roman"/>
                <a:cs typeface="Times New Roman"/>
                <a:sym typeface="Times New Roman"/>
              </a:rPr>
              <a:t>: Systematic gene number, eg SAS1670, Sty2412 etc.</a:t>
            </a:r>
            <a:endParaRPr/>
          </a:p>
          <a:p>
            <a:pPr indent="0" lvl="0" marL="0" marR="0" rtl="0" algn="l">
              <a:lnSpc>
                <a:spcPct val="100000"/>
              </a:lnSpc>
              <a:spcBef>
                <a:spcPts val="0"/>
              </a:spcBef>
              <a:spcAft>
                <a:spcPts val="0"/>
              </a:spcAft>
              <a:buClr>
                <a:schemeClr val="dk1"/>
              </a:buClr>
              <a:buSzPts val="1200"/>
              <a:buFont typeface="Arial"/>
              <a:buNone/>
            </a:pPr>
            <a:r>
              <a:t/>
            </a:r>
            <a:endParaRPr b="0" i="0" sz="1200" u="none">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chemeClr val="dk1"/>
              </a:buClr>
              <a:buSzPts val="1200"/>
              <a:buFont typeface="Times New Roman"/>
              <a:buNone/>
            </a:pPr>
            <a:r>
              <a:rPr b="0" i="0" lang="en-US" sz="1200" u="none">
                <a:solidFill>
                  <a:schemeClr val="dk1"/>
                </a:solidFill>
                <a:latin typeface="Times New Roman"/>
                <a:ea typeface="Times New Roman"/>
                <a:cs typeface="Times New Roman"/>
                <a:sym typeface="Times New Roman"/>
              </a:rPr>
              <a:t>The list of keys and qualifiers accepted by EMBL in sequence/annotation submission files are list at the following web page:</a:t>
            </a:r>
            <a:endParaRPr/>
          </a:p>
          <a:p>
            <a:pPr indent="0" lvl="0" marL="0" marR="0" rtl="0" algn="l">
              <a:lnSpc>
                <a:spcPct val="100000"/>
              </a:lnSpc>
              <a:spcBef>
                <a:spcPts val="0"/>
              </a:spcBef>
              <a:spcAft>
                <a:spcPts val="0"/>
              </a:spcAft>
              <a:buClr>
                <a:schemeClr val="dk1"/>
              </a:buClr>
              <a:buSzPts val="1200"/>
              <a:buFont typeface="Times New Roman"/>
              <a:buNone/>
            </a:pPr>
            <a:r>
              <a:rPr b="0" i="0" lang="en-US" sz="1200" u="none">
                <a:solidFill>
                  <a:schemeClr val="dk1"/>
                </a:solidFill>
                <a:latin typeface="Times New Roman"/>
                <a:ea typeface="Times New Roman"/>
                <a:cs typeface="Times New Roman"/>
                <a:sym typeface="Times New Roman"/>
              </a:rPr>
              <a:t>http://www3.ebi.ac.uk/Services/WebFeat/</a:t>
            </a:r>
            <a:endParaRPr/>
          </a:p>
        </p:txBody>
      </p:sp>
      <p:sp>
        <p:nvSpPr>
          <p:cNvPr id="151" name="Google Shape;151;p22"/>
          <p:cNvSpPr txBox="1"/>
          <p:nvPr/>
        </p:nvSpPr>
        <p:spPr>
          <a:xfrm>
            <a:off x="5932487" y="25400"/>
            <a:ext cx="784225" cy="244475"/>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000"/>
              <a:buFont typeface="Times New Roman"/>
              <a:buNone/>
            </a:pPr>
            <a:r>
              <a:rPr b="0" i="0" lang="en-US" sz="1000" u="none">
                <a:solidFill>
                  <a:schemeClr val="dk1"/>
                </a:solidFill>
                <a:latin typeface="Times New Roman"/>
                <a:ea typeface="Times New Roman"/>
                <a:cs typeface="Times New Roman"/>
                <a:sym typeface="Times New Roman"/>
              </a:rPr>
              <a:t>Appendices</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5" name="Shape 155"/>
        <p:cNvGrpSpPr/>
        <p:nvPr/>
      </p:nvGrpSpPr>
      <p:grpSpPr>
        <a:xfrm>
          <a:off x="0" y="0"/>
          <a:ext cx="0" cy="0"/>
          <a:chOff x="0" y="0"/>
          <a:chExt cx="0" cy="0"/>
        </a:xfrm>
      </p:grpSpPr>
      <p:sp>
        <p:nvSpPr>
          <p:cNvPr id="156" name="Google Shape;156;p23"/>
          <p:cNvSpPr txBox="1"/>
          <p:nvPr/>
        </p:nvSpPr>
        <p:spPr>
          <a:xfrm>
            <a:off x="549275" y="641350"/>
            <a:ext cx="6046787" cy="292417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400"/>
              <a:buFont typeface="Times New Roman"/>
              <a:buNone/>
            </a:pPr>
            <a:r>
              <a:rPr b="1" i="0" lang="en-US" sz="1400" u="none">
                <a:solidFill>
                  <a:schemeClr val="dk1"/>
                </a:solidFill>
                <a:latin typeface="Times New Roman"/>
                <a:ea typeface="Times New Roman"/>
                <a:cs typeface="Times New Roman"/>
                <a:sym typeface="Times New Roman"/>
              </a:rPr>
              <a:t>Appendix V: Generating ACT comparison files using BLAST</a:t>
            </a:r>
            <a:endParaRPr/>
          </a:p>
          <a:p>
            <a:pPr indent="0" lvl="0" marL="0" marR="0" rtl="0" algn="l">
              <a:lnSpc>
                <a:spcPct val="100000"/>
              </a:lnSpc>
              <a:spcBef>
                <a:spcPts val="0"/>
              </a:spcBef>
              <a:spcAft>
                <a:spcPts val="0"/>
              </a:spcAft>
              <a:buClr>
                <a:schemeClr val="dk1"/>
              </a:buClr>
              <a:buSzPts val="1400"/>
              <a:buFont typeface="Arial"/>
              <a:buNone/>
            </a:pPr>
            <a:r>
              <a:t/>
            </a:r>
            <a:endParaRPr b="1" i="0" sz="1400" u="none">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chemeClr val="dk1"/>
              </a:buClr>
              <a:buSzPts val="1200"/>
              <a:buFont typeface="Times New Roman"/>
              <a:buNone/>
            </a:pPr>
            <a:r>
              <a:rPr b="0" i="0" lang="en-US" sz="1200" u="none">
                <a:solidFill>
                  <a:schemeClr val="dk1"/>
                </a:solidFill>
                <a:latin typeface="Times New Roman"/>
                <a:ea typeface="Times New Roman"/>
                <a:cs typeface="Times New Roman"/>
                <a:sym typeface="Times New Roman"/>
              </a:rPr>
              <a:t>The following pages demonstrate how you can generate your own comparison files for ACT from a stand-alone version of the BLAST software. In Appendix X the NCBI BLAST distribution was downloading onto a PC with Windows XP. The exercises in this module are based on the Linux version of the BLAST software. Although the operating systems are different, the command lines used to run the programs are the same. One of the main differences between the two operating systems is that in Windows the BLAST program command line is run in the DOS Command Prompt window, whereas in Linux it is run from a Xterminal window.</a:t>
            </a:r>
            <a:endParaRPr/>
          </a:p>
          <a:p>
            <a:pPr indent="0" lvl="0" marL="0" marR="0" rtl="0" algn="l">
              <a:lnSpc>
                <a:spcPct val="100000"/>
              </a:lnSpc>
              <a:spcBef>
                <a:spcPts val="0"/>
              </a:spcBef>
              <a:spcAft>
                <a:spcPts val="0"/>
              </a:spcAft>
              <a:buClr>
                <a:schemeClr val="dk1"/>
              </a:buClr>
              <a:buSzPts val="1200"/>
              <a:buFont typeface="Arial"/>
              <a:buNone/>
            </a:pPr>
            <a:r>
              <a:t/>
            </a:r>
            <a:endParaRPr b="0" i="0" sz="1200" u="none">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chemeClr val="dk1"/>
              </a:buClr>
              <a:buSzPts val="1200"/>
              <a:buFont typeface="Times New Roman"/>
              <a:buNone/>
            </a:pPr>
            <a:r>
              <a:rPr b="0" i="0" lang="en-US" sz="1200" u="none">
                <a:solidFill>
                  <a:schemeClr val="dk1"/>
                </a:solidFill>
                <a:latin typeface="Times New Roman"/>
                <a:ea typeface="Times New Roman"/>
                <a:cs typeface="Times New Roman"/>
                <a:sym typeface="Times New Roman"/>
              </a:rPr>
              <a:t>In the exercises below you are going to download two small sequences (plasmids), and for two large sequences (whole genomes). You are then going generate files containing DNA sequences in FASTA format for these sequences, which will then be compared using two different programs from the NCBI BLAST distribution to generate ACT comparison files. </a:t>
            </a:r>
            <a:endParaRPr/>
          </a:p>
        </p:txBody>
      </p:sp>
      <p:sp>
        <p:nvSpPr>
          <p:cNvPr id="157" name="Google Shape;157;p23"/>
          <p:cNvSpPr/>
          <p:nvPr/>
        </p:nvSpPr>
        <p:spPr>
          <a:xfrm>
            <a:off x="539750" y="4105275"/>
            <a:ext cx="5688012" cy="4849812"/>
          </a:xfrm>
          <a:prstGeom prst="roundRect">
            <a:avLst>
              <a:gd fmla="val 1966" name="adj"/>
            </a:avLst>
          </a:prstGeom>
          <a:solidFill>
            <a:srgbClr val="FFFF99"/>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58" name="Google Shape;158;p23"/>
          <p:cNvSpPr txBox="1"/>
          <p:nvPr/>
        </p:nvSpPr>
        <p:spPr>
          <a:xfrm>
            <a:off x="649287" y="3686175"/>
            <a:ext cx="5543550" cy="496252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600"/>
              <a:buFont typeface="Times New Roman"/>
              <a:buNone/>
            </a:pPr>
            <a:r>
              <a:rPr b="1" i="0" lang="en-US" sz="1600" u="none">
                <a:solidFill>
                  <a:schemeClr val="dk1"/>
                </a:solidFill>
                <a:latin typeface="Times New Roman"/>
                <a:ea typeface="Times New Roman"/>
                <a:cs typeface="Times New Roman"/>
                <a:sym typeface="Times New Roman"/>
              </a:rPr>
              <a:t>Exercise 1</a:t>
            </a:r>
            <a:endParaRPr/>
          </a:p>
          <a:p>
            <a:pPr indent="0" lvl="0" marL="0" marR="0" rtl="0" algn="l">
              <a:lnSpc>
                <a:spcPct val="100000"/>
              </a:lnSpc>
              <a:spcBef>
                <a:spcPts val="0"/>
              </a:spcBef>
              <a:spcAft>
                <a:spcPts val="0"/>
              </a:spcAft>
              <a:buClr>
                <a:schemeClr val="dk1"/>
              </a:buClr>
              <a:buSzPts val="1600"/>
              <a:buFont typeface="Arial"/>
              <a:buNone/>
            </a:pPr>
            <a:r>
              <a:t/>
            </a:r>
            <a:endParaRPr b="1" i="0" sz="1600" u="none">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chemeClr val="dk1"/>
              </a:buClr>
              <a:buSzPts val="1200"/>
              <a:buFont typeface="Times New Roman"/>
              <a:buNone/>
            </a:pPr>
            <a:r>
              <a:rPr b="0" i="0" lang="en-US" sz="1200" u="none">
                <a:solidFill>
                  <a:schemeClr val="dk1"/>
                </a:solidFill>
                <a:latin typeface="Times New Roman"/>
                <a:ea typeface="Times New Roman"/>
                <a:cs typeface="Times New Roman"/>
                <a:sym typeface="Times New Roman"/>
              </a:rPr>
              <a:t>In this exercise you are going to download two plasmid sequences in EMBL format from the EBI genomes web page. You are then going to use Artemis to write out the DNA sequences of both plasmids in FASTA format. These two FASTA format sequences will then be compared using the blastall program from the NCBI BLAST distribution. Using blastall you can run BLASTN to identify regions of DNA-DNA similarity and write out a ACT readable comparison file. If required, blastall can also used to run other flavours of BLAST with the appropriate input files (i.e. DNA files for TBLASTX, protein files for BLASTP, and protein and DNA for BLASTX). For the purposed of generating ACT comparison files BLASTN and TBLASTX are appropriate.</a:t>
            </a:r>
            <a:endParaRPr/>
          </a:p>
          <a:p>
            <a:pPr indent="0" lvl="0" marL="0" marR="0" rtl="0" algn="l">
              <a:lnSpc>
                <a:spcPct val="100000"/>
              </a:lnSpc>
              <a:spcBef>
                <a:spcPts val="0"/>
              </a:spcBef>
              <a:spcAft>
                <a:spcPts val="0"/>
              </a:spcAft>
              <a:buClr>
                <a:schemeClr val="dk1"/>
              </a:buClr>
              <a:buSzPts val="1200"/>
              <a:buFont typeface="Arial"/>
              <a:buNone/>
            </a:pPr>
            <a:r>
              <a:t/>
            </a:r>
            <a:endParaRPr b="0" i="0" sz="1200" u="none">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chemeClr val="dk1"/>
              </a:buClr>
              <a:buSzPts val="1200"/>
              <a:buFont typeface="Times New Roman"/>
              <a:buNone/>
            </a:pPr>
            <a:r>
              <a:rPr b="0" i="0" lang="en-US" sz="1200" u="none">
                <a:solidFill>
                  <a:schemeClr val="dk1"/>
                </a:solidFill>
                <a:latin typeface="Times New Roman"/>
                <a:ea typeface="Times New Roman"/>
                <a:cs typeface="Times New Roman"/>
                <a:sym typeface="Times New Roman"/>
              </a:rPr>
              <a:t>In this example two relative small sequences have been chosen (&lt;500 kb). BLAST running on a relatively modern stand alone machine can easily deal with required computations, and thus the comparison file should be produced in a matter of seconds. However as the size of the compared sequences increases the time taken to produce the output will dramatically increase. Therefore for very large sequences (several Mb) it will be impractical to run them using blastall. In </a:t>
            </a:r>
            <a:r>
              <a:rPr b="1" i="0" lang="en-US" sz="1200" u="none">
                <a:solidFill>
                  <a:schemeClr val="dk1"/>
                </a:solidFill>
                <a:latin typeface="Times New Roman"/>
                <a:ea typeface="Times New Roman"/>
                <a:cs typeface="Times New Roman"/>
                <a:sym typeface="Times New Roman"/>
              </a:rPr>
              <a:t>Exercise 2</a:t>
            </a:r>
            <a:r>
              <a:rPr b="0" i="0" lang="en-US" sz="1200" u="none">
                <a:solidFill>
                  <a:schemeClr val="dk1"/>
                </a:solidFill>
                <a:latin typeface="Times New Roman"/>
                <a:ea typeface="Times New Roman"/>
                <a:cs typeface="Times New Roman"/>
                <a:sym typeface="Times New Roman"/>
              </a:rPr>
              <a:t> you will use megablast, another program in the NCBI BLAST distribution, which is useful for comparing large sequence that are very similar. </a:t>
            </a:r>
            <a:endParaRPr/>
          </a:p>
          <a:p>
            <a:pPr indent="0" lvl="0" marL="0" marR="0" rtl="0" algn="l">
              <a:lnSpc>
                <a:spcPct val="100000"/>
              </a:lnSpc>
              <a:spcBef>
                <a:spcPts val="0"/>
              </a:spcBef>
              <a:spcAft>
                <a:spcPts val="0"/>
              </a:spcAft>
              <a:buClr>
                <a:schemeClr val="dk1"/>
              </a:buClr>
              <a:buSzPts val="1200"/>
              <a:buFont typeface="Arial"/>
              <a:buNone/>
            </a:pPr>
            <a:r>
              <a:t/>
            </a:r>
            <a:endParaRPr b="0" i="0" sz="1200" u="none">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chemeClr val="dk1"/>
              </a:buClr>
              <a:buSzPts val="1200"/>
              <a:buFont typeface="Times New Roman"/>
              <a:buNone/>
            </a:pPr>
            <a:r>
              <a:rPr b="0" i="0" lang="en-US" sz="1200" u="none">
                <a:solidFill>
                  <a:schemeClr val="dk1"/>
                </a:solidFill>
                <a:latin typeface="Times New Roman"/>
                <a:ea typeface="Times New Roman"/>
                <a:cs typeface="Times New Roman"/>
                <a:sym typeface="Times New Roman"/>
              </a:rPr>
              <a:t>The plasmids chosen for this comparison are the multiple drug resistance incH1 plasmid pHCM1 from the sequenced strain of </a:t>
            </a:r>
            <a:r>
              <a:rPr b="0" i="1" lang="en-US" sz="1200" u="none">
                <a:solidFill>
                  <a:schemeClr val="dk1"/>
                </a:solidFill>
                <a:latin typeface="Times New Roman"/>
                <a:ea typeface="Times New Roman"/>
                <a:cs typeface="Times New Roman"/>
                <a:sym typeface="Times New Roman"/>
              </a:rPr>
              <a:t>Salmonella typhi</a:t>
            </a:r>
            <a:r>
              <a:rPr b="0" i="0" lang="en-US" sz="1200" u="none">
                <a:solidFill>
                  <a:schemeClr val="dk1"/>
                </a:solidFill>
                <a:latin typeface="Times New Roman"/>
                <a:ea typeface="Times New Roman"/>
                <a:cs typeface="Times New Roman"/>
                <a:sym typeface="Times New Roman"/>
              </a:rPr>
              <a:t> CT18 originally isolated in 1993, and R27, another incH1 plasmid first isolated from </a:t>
            </a:r>
            <a:r>
              <a:rPr b="0" i="1" lang="en-US" sz="1200" u="none">
                <a:solidFill>
                  <a:schemeClr val="dk1"/>
                </a:solidFill>
                <a:latin typeface="Times New Roman"/>
                <a:ea typeface="Times New Roman"/>
                <a:cs typeface="Times New Roman"/>
                <a:sym typeface="Times New Roman"/>
              </a:rPr>
              <a:t>S. typhi</a:t>
            </a:r>
            <a:r>
              <a:rPr b="0" i="0" lang="en-US" sz="1200" u="none">
                <a:solidFill>
                  <a:schemeClr val="dk1"/>
                </a:solidFill>
                <a:latin typeface="Times New Roman"/>
                <a:ea typeface="Times New Roman"/>
                <a:cs typeface="Times New Roman"/>
                <a:sym typeface="Times New Roman"/>
              </a:rPr>
              <a:t> in the 1960s.</a:t>
            </a:r>
            <a:endParaRPr/>
          </a:p>
        </p:txBody>
      </p:sp>
      <p:sp>
        <p:nvSpPr>
          <p:cNvPr id="159" name="Google Shape;159;p23"/>
          <p:cNvSpPr txBox="1"/>
          <p:nvPr/>
        </p:nvSpPr>
        <p:spPr>
          <a:xfrm>
            <a:off x="5932487" y="25400"/>
            <a:ext cx="784225" cy="244475"/>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000"/>
              <a:buFont typeface="Times New Roman"/>
              <a:buNone/>
            </a:pPr>
            <a:r>
              <a:rPr b="0" i="0" lang="en-US" sz="1000" u="none">
                <a:solidFill>
                  <a:schemeClr val="dk1"/>
                </a:solidFill>
                <a:latin typeface="Times New Roman"/>
                <a:ea typeface="Times New Roman"/>
                <a:cs typeface="Times New Roman"/>
                <a:sym typeface="Times New Roman"/>
              </a:rPr>
              <a:t>Appendices</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3" name="Shape 163"/>
        <p:cNvGrpSpPr/>
        <p:nvPr/>
      </p:nvGrpSpPr>
      <p:grpSpPr>
        <a:xfrm>
          <a:off x="0" y="0"/>
          <a:ext cx="0" cy="0"/>
          <a:chOff x="0" y="0"/>
          <a:chExt cx="0" cy="0"/>
        </a:xfrm>
      </p:grpSpPr>
      <p:pic>
        <p:nvPicPr>
          <p:cNvPr id="164" name="Google Shape;164;p24"/>
          <p:cNvPicPr preferRelativeResize="0"/>
          <p:nvPr/>
        </p:nvPicPr>
        <p:blipFill rotWithShape="1">
          <a:blip r:embed="rId3">
            <a:alphaModFix/>
          </a:blip>
          <a:srcRect b="0" l="0" r="0" t="0"/>
          <a:stretch/>
        </p:blipFill>
        <p:spPr>
          <a:xfrm>
            <a:off x="1125537" y="5454650"/>
            <a:ext cx="5121275" cy="3927475"/>
          </a:xfrm>
          <a:prstGeom prst="rect">
            <a:avLst/>
          </a:prstGeom>
          <a:noFill/>
          <a:ln>
            <a:noFill/>
          </a:ln>
        </p:spPr>
      </p:pic>
      <p:pic>
        <p:nvPicPr>
          <p:cNvPr id="165" name="Google Shape;165;p24"/>
          <p:cNvPicPr preferRelativeResize="0"/>
          <p:nvPr/>
        </p:nvPicPr>
        <p:blipFill rotWithShape="1">
          <a:blip r:embed="rId4">
            <a:alphaModFix/>
          </a:blip>
          <a:srcRect b="0" l="0" r="0" t="0"/>
          <a:stretch/>
        </p:blipFill>
        <p:spPr>
          <a:xfrm>
            <a:off x="1125537" y="1593850"/>
            <a:ext cx="5137150" cy="3554412"/>
          </a:xfrm>
          <a:prstGeom prst="rect">
            <a:avLst/>
          </a:prstGeom>
          <a:noFill/>
          <a:ln>
            <a:noFill/>
          </a:ln>
        </p:spPr>
      </p:pic>
      <p:sp>
        <p:nvSpPr>
          <p:cNvPr id="166" name="Google Shape;166;p24"/>
          <p:cNvSpPr/>
          <p:nvPr/>
        </p:nvSpPr>
        <p:spPr>
          <a:xfrm>
            <a:off x="1677987" y="1011237"/>
            <a:ext cx="4344987" cy="360362"/>
          </a:xfrm>
          <a:prstGeom prst="roundRect">
            <a:avLst>
              <a:gd fmla="val 0" name="adj"/>
            </a:avLst>
          </a:prstGeom>
          <a:solidFill>
            <a:srgbClr val="CCFFFF"/>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67" name="Google Shape;167;p24"/>
          <p:cNvSpPr txBox="1"/>
          <p:nvPr/>
        </p:nvSpPr>
        <p:spPr>
          <a:xfrm>
            <a:off x="1716087" y="1047750"/>
            <a:ext cx="4449762" cy="274637"/>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Times New Roman"/>
              <a:buNone/>
            </a:pPr>
            <a:r>
              <a:rPr b="0" i="0" lang="en-US" sz="1200" u="none">
                <a:solidFill>
                  <a:schemeClr val="dk1"/>
                </a:solidFill>
                <a:latin typeface="Times New Roman"/>
                <a:ea typeface="Times New Roman"/>
                <a:cs typeface="Times New Roman"/>
                <a:sym typeface="Times New Roman"/>
              </a:rPr>
              <a:t>Go to the EBI genomes web page (http://www.ebi.ac.uk/genomes)</a:t>
            </a:r>
            <a:endParaRPr/>
          </a:p>
        </p:txBody>
      </p:sp>
      <p:cxnSp>
        <p:nvCxnSpPr>
          <p:cNvPr id="168" name="Google Shape;168;p24"/>
          <p:cNvCxnSpPr/>
          <p:nvPr/>
        </p:nvCxnSpPr>
        <p:spPr>
          <a:xfrm flipH="1">
            <a:off x="3581400" y="1322387"/>
            <a:ext cx="838200" cy="346075"/>
          </a:xfrm>
          <a:prstGeom prst="straightConnector1">
            <a:avLst/>
          </a:prstGeom>
          <a:noFill/>
          <a:ln cap="flat" cmpd="sng" w="38100">
            <a:solidFill>
              <a:schemeClr val="dk1"/>
            </a:solidFill>
            <a:prstDash val="solid"/>
            <a:miter lim="800000"/>
            <a:headEnd len="med" w="med" type="none"/>
            <a:tailEnd len="med" w="med" type="triangle"/>
          </a:ln>
        </p:spPr>
      </p:cxnSp>
      <p:sp>
        <p:nvSpPr>
          <p:cNvPr id="169" name="Google Shape;169;p24"/>
          <p:cNvSpPr/>
          <p:nvPr/>
        </p:nvSpPr>
        <p:spPr>
          <a:xfrm>
            <a:off x="260350" y="5024437"/>
            <a:ext cx="2232025" cy="360362"/>
          </a:xfrm>
          <a:prstGeom prst="roundRect">
            <a:avLst>
              <a:gd fmla="val 0" name="adj"/>
            </a:avLst>
          </a:prstGeom>
          <a:solidFill>
            <a:srgbClr val="CCFFFF"/>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70" name="Google Shape;170;p24"/>
          <p:cNvSpPr txBox="1"/>
          <p:nvPr/>
        </p:nvSpPr>
        <p:spPr>
          <a:xfrm>
            <a:off x="298450" y="5080000"/>
            <a:ext cx="2338387" cy="274637"/>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Times New Roman"/>
              <a:buNone/>
            </a:pPr>
            <a:r>
              <a:rPr b="0" i="0" lang="en-US" sz="1200" u="none">
                <a:solidFill>
                  <a:schemeClr val="dk1"/>
                </a:solidFill>
                <a:latin typeface="Times New Roman"/>
                <a:ea typeface="Times New Roman"/>
                <a:cs typeface="Times New Roman"/>
                <a:sym typeface="Times New Roman"/>
              </a:rPr>
              <a:t>Click on the Plasmid hyperlink</a:t>
            </a:r>
            <a:endParaRPr/>
          </a:p>
        </p:txBody>
      </p:sp>
      <p:cxnSp>
        <p:nvCxnSpPr>
          <p:cNvPr id="171" name="Google Shape;171;p24"/>
          <p:cNvCxnSpPr/>
          <p:nvPr/>
        </p:nvCxnSpPr>
        <p:spPr>
          <a:xfrm flipH="1" rot="10800000">
            <a:off x="1125537" y="3446462"/>
            <a:ext cx="127000" cy="1508125"/>
          </a:xfrm>
          <a:prstGeom prst="straightConnector1">
            <a:avLst/>
          </a:prstGeom>
          <a:noFill/>
          <a:ln cap="flat" cmpd="sng" w="38100">
            <a:solidFill>
              <a:schemeClr val="dk1"/>
            </a:solidFill>
            <a:prstDash val="solid"/>
            <a:miter lim="800000"/>
            <a:headEnd len="med" w="med" type="none"/>
            <a:tailEnd len="med" w="med" type="triangle"/>
          </a:ln>
        </p:spPr>
      </p:cxnSp>
      <p:cxnSp>
        <p:nvCxnSpPr>
          <p:cNvPr id="172" name="Google Shape;172;p24"/>
          <p:cNvCxnSpPr/>
          <p:nvPr/>
        </p:nvCxnSpPr>
        <p:spPr>
          <a:xfrm flipH="1">
            <a:off x="3335337" y="5260975"/>
            <a:ext cx="73025" cy="215900"/>
          </a:xfrm>
          <a:prstGeom prst="straightConnector1">
            <a:avLst/>
          </a:prstGeom>
          <a:noFill/>
          <a:ln cap="flat" cmpd="sng" w="38100">
            <a:solidFill>
              <a:srgbClr val="FF0000"/>
            </a:solidFill>
            <a:prstDash val="solid"/>
            <a:miter lim="800000"/>
            <a:headEnd len="med" w="med" type="none"/>
            <a:tailEnd len="med" w="med" type="triangle"/>
          </a:ln>
        </p:spPr>
      </p:cxnSp>
      <p:sp>
        <p:nvSpPr>
          <p:cNvPr id="173" name="Google Shape;173;p24"/>
          <p:cNvSpPr txBox="1"/>
          <p:nvPr/>
        </p:nvSpPr>
        <p:spPr>
          <a:xfrm>
            <a:off x="692150" y="415925"/>
            <a:ext cx="4537075" cy="30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400"/>
              <a:buFont typeface="Times New Roman"/>
              <a:buNone/>
            </a:pPr>
            <a:r>
              <a:rPr b="1" i="0" lang="en-US" sz="1400" u="none">
                <a:solidFill>
                  <a:schemeClr val="dk1"/>
                </a:solidFill>
                <a:latin typeface="Times New Roman"/>
                <a:ea typeface="Times New Roman"/>
                <a:cs typeface="Times New Roman"/>
                <a:sym typeface="Times New Roman"/>
              </a:rPr>
              <a:t>Downloading the </a:t>
            </a:r>
            <a:r>
              <a:rPr b="1" i="1" lang="en-US" sz="1400" u="none">
                <a:solidFill>
                  <a:schemeClr val="dk1"/>
                </a:solidFill>
                <a:latin typeface="Times New Roman"/>
                <a:ea typeface="Times New Roman"/>
                <a:cs typeface="Times New Roman"/>
                <a:sym typeface="Times New Roman"/>
              </a:rPr>
              <a:t>S. typhi</a:t>
            </a:r>
            <a:r>
              <a:rPr b="1" i="0" lang="en-US" sz="1400" u="none">
                <a:solidFill>
                  <a:schemeClr val="dk1"/>
                </a:solidFill>
                <a:latin typeface="Times New Roman"/>
                <a:ea typeface="Times New Roman"/>
                <a:cs typeface="Times New Roman"/>
                <a:sym typeface="Times New Roman"/>
              </a:rPr>
              <a:t> plasmid sequences</a:t>
            </a:r>
            <a:endParaRPr/>
          </a:p>
        </p:txBody>
      </p:sp>
      <p:sp>
        <p:nvSpPr>
          <p:cNvPr id="174" name="Google Shape;174;p24"/>
          <p:cNvSpPr/>
          <p:nvPr/>
        </p:nvSpPr>
        <p:spPr>
          <a:xfrm>
            <a:off x="5129212" y="7673975"/>
            <a:ext cx="1511300" cy="720725"/>
          </a:xfrm>
          <a:prstGeom prst="roundRect">
            <a:avLst>
              <a:gd fmla="val 0" name="adj"/>
            </a:avLst>
          </a:prstGeom>
          <a:solidFill>
            <a:srgbClr val="CCFFFF"/>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75" name="Google Shape;175;p24"/>
          <p:cNvSpPr txBox="1"/>
          <p:nvPr/>
        </p:nvSpPr>
        <p:spPr>
          <a:xfrm>
            <a:off x="5157787" y="7729537"/>
            <a:ext cx="1584325" cy="63976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Times New Roman"/>
              <a:buNone/>
            </a:pPr>
            <a:r>
              <a:rPr b="0" i="0" lang="en-US" sz="1200" u="none">
                <a:solidFill>
                  <a:schemeClr val="dk1"/>
                </a:solidFill>
                <a:latin typeface="Times New Roman"/>
                <a:ea typeface="Times New Roman"/>
                <a:cs typeface="Times New Roman"/>
                <a:sym typeface="Times New Roman"/>
              </a:rPr>
              <a:t>Scroll down the page to the </a:t>
            </a:r>
            <a:r>
              <a:rPr b="0" i="1" lang="en-US" sz="1200" u="none">
                <a:solidFill>
                  <a:schemeClr val="dk1"/>
                </a:solidFill>
                <a:latin typeface="Times New Roman"/>
                <a:ea typeface="Times New Roman"/>
                <a:cs typeface="Times New Roman"/>
                <a:sym typeface="Times New Roman"/>
              </a:rPr>
              <a:t>Salmonella</a:t>
            </a:r>
            <a:r>
              <a:rPr b="0" i="0" lang="en-US" sz="1200" u="none">
                <a:solidFill>
                  <a:schemeClr val="dk1"/>
                </a:solidFill>
                <a:latin typeface="Times New Roman"/>
                <a:ea typeface="Times New Roman"/>
                <a:cs typeface="Times New Roman"/>
                <a:sym typeface="Times New Roman"/>
              </a:rPr>
              <a:t> plasmids</a:t>
            </a:r>
            <a:endParaRPr/>
          </a:p>
        </p:txBody>
      </p:sp>
      <p:cxnSp>
        <p:nvCxnSpPr>
          <p:cNvPr id="176" name="Google Shape;176;p24"/>
          <p:cNvCxnSpPr/>
          <p:nvPr/>
        </p:nvCxnSpPr>
        <p:spPr>
          <a:xfrm rot="10800000">
            <a:off x="6194425" y="5967412"/>
            <a:ext cx="147637" cy="1706562"/>
          </a:xfrm>
          <a:prstGeom prst="straightConnector1">
            <a:avLst/>
          </a:prstGeom>
          <a:noFill/>
          <a:ln cap="flat" cmpd="sng" w="38100">
            <a:solidFill>
              <a:schemeClr val="dk1"/>
            </a:solidFill>
            <a:prstDash val="solid"/>
            <a:miter lim="800000"/>
            <a:headEnd len="med" w="med" type="none"/>
            <a:tailEnd len="med" w="med" type="triangle"/>
          </a:ln>
        </p:spPr>
      </p:cxnSp>
      <p:sp>
        <p:nvSpPr>
          <p:cNvPr id="177" name="Google Shape;177;p24"/>
          <p:cNvSpPr txBox="1"/>
          <p:nvPr/>
        </p:nvSpPr>
        <p:spPr>
          <a:xfrm>
            <a:off x="5932487" y="25400"/>
            <a:ext cx="784225" cy="244475"/>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000"/>
              <a:buFont typeface="Times New Roman"/>
              <a:buNone/>
            </a:pPr>
            <a:r>
              <a:rPr b="0" i="0" lang="en-US" sz="1000" u="none">
                <a:solidFill>
                  <a:schemeClr val="dk1"/>
                </a:solidFill>
                <a:latin typeface="Times New Roman"/>
                <a:ea typeface="Times New Roman"/>
                <a:cs typeface="Times New Roman"/>
                <a:sym typeface="Times New Roman"/>
              </a:rPr>
              <a:t>Appendices</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1" name="Shape 181"/>
        <p:cNvGrpSpPr/>
        <p:nvPr/>
      </p:nvGrpSpPr>
      <p:grpSpPr>
        <a:xfrm>
          <a:off x="0" y="0"/>
          <a:ext cx="0" cy="0"/>
          <a:chOff x="0" y="0"/>
          <a:chExt cx="0" cy="0"/>
        </a:xfrm>
      </p:grpSpPr>
      <p:pic>
        <p:nvPicPr>
          <p:cNvPr id="182" name="Google Shape;182;p25"/>
          <p:cNvPicPr preferRelativeResize="0"/>
          <p:nvPr/>
        </p:nvPicPr>
        <p:blipFill rotWithShape="1">
          <a:blip r:embed="rId3">
            <a:alphaModFix/>
          </a:blip>
          <a:srcRect b="0" l="0" r="0" t="0"/>
          <a:stretch/>
        </p:blipFill>
        <p:spPr>
          <a:xfrm>
            <a:off x="1243012" y="1095375"/>
            <a:ext cx="5089525" cy="3836987"/>
          </a:xfrm>
          <a:prstGeom prst="rect">
            <a:avLst/>
          </a:prstGeom>
          <a:noFill/>
          <a:ln>
            <a:noFill/>
          </a:ln>
        </p:spPr>
      </p:pic>
      <p:sp>
        <p:nvSpPr>
          <p:cNvPr id="183" name="Google Shape;183;p25"/>
          <p:cNvSpPr/>
          <p:nvPr/>
        </p:nvSpPr>
        <p:spPr>
          <a:xfrm>
            <a:off x="2857500" y="488950"/>
            <a:ext cx="3108325" cy="792162"/>
          </a:xfrm>
          <a:prstGeom prst="roundRect">
            <a:avLst>
              <a:gd fmla="val 0" name="adj"/>
            </a:avLst>
          </a:prstGeom>
          <a:solidFill>
            <a:srgbClr val="CCFFFF"/>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84" name="Google Shape;184;p25"/>
          <p:cNvSpPr txBox="1"/>
          <p:nvPr/>
        </p:nvSpPr>
        <p:spPr>
          <a:xfrm>
            <a:off x="2892425" y="544512"/>
            <a:ext cx="3073400" cy="63976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Times New Roman"/>
              <a:buNone/>
            </a:pPr>
            <a:r>
              <a:rPr b="0" i="0" lang="en-US" sz="1200" u="none">
                <a:solidFill>
                  <a:schemeClr val="dk1"/>
                </a:solidFill>
                <a:latin typeface="Times New Roman"/>
                <a:ea typeface="Times New Roman"/>
                <a:cs typeface="Times New Roman"/>
                <a:sym typeface="Times New Roman"/>
              </a:rPr>
              <a:t>Press the Shift key and left Click on the accession number hyperlink for pHCM1 (AL513383) in the Plain Sequence column </a:t>
            </a:r>
            <a:endParaRPr/>
          </a:p>
        </p:txBody>
      </p:sp>
      <p:cxnSp>
        <p:nvCxnSpPr>
          <p:cNvPr id="185" name="Google Shape;185;p25"/>
          <p:cNvCxnSpPr/>
          <p:nvPr/>
        </p:nvCxnSpPr>
        <p:spPr>
          <a:xfrm>
            <a:off x="4038600" y="1330325"/>
            <a:ext cx="950912" cy="1677987"/>
          </a:xfrm>
          <a:prstGeom prst="straightConnector1">
            <a:avLst/>
          </a:prstGeom>
          <a:noFill/>
          <a:ln cap="flat" cmpd="sng" w="38100">
            <a:solidFill>
              <a:schemeClr val="dk1"/>
            </a:solidFill>
            <a:prstDash val="solid"/>
            <a:miter lim="800000"/>
            <a:headEnd len="med" w="med" type="none"/>
            <a:tailEnd len="med" w="med" type="triangle"/>
          </a:ln>
        </p:spPr>
      </p:cxnSp>
      <p:cxnSp>
        <p:nvCxnSpPr>
          <p:cNvPr id="186" name="Google Shape;186;p25"/>
          <p:cNvCxnSpPr/>
          <p:nvPr/>
        </p:nvCxnSpPr>
        <p:spPr>
          <a:xfrm flipH="1">
            <a:off x="2852737" y="5024437"/>
            <a:ext cx="792162" cy="649287"/>
          </a:xfrm>
          <a:prstGeom prst="straightConnector1">
            <a:avLst/>
          </a:prstGeom>
          <a:noFill/>
          <a:ln cap="flat" cmpd="sng" w="38100">
            <a:solidFill>
              <a:srgbClr val="FF0000"/>
            </a:solidFill>
            <a:prstDash val="solid"/>
            <a:miter lim="800000"/>
            <a:headEnd len="med" w="med" type="none"/>
            <a:tailEnd len="med" w="med" type="triangle"/>
          </a:ln>
        </p:spPr>
      </p:cxnSp>
      <p:sp>
        <p:nvSpPr>
          <p:cNvPr id="187" name="Google Shape;187;p25"/>
          <p:cNvSpPr/>
          <p:nvPr/>
        </p:nvSpPr>
        <p:spPr>
          <a:xfrm>
            <a:off x="3141662" y="7832725"/>
            <a:ext cx="2087562" cy="360362"/>
          </a:xfrm>
          <a:prstGeom prst="roundRect">
            <a:avLst>
              <a:gd fmla="val 0" name="adj"/>
            </a:avLst>
          </a:prstGeom>
          <a:solidFill>
            <a:srgbClr val="CCFFFF"/>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88" name="Google Shape;188;p25"/>
          <p:cNvSpPr txBox="1"/>
          <p:nvPr/>
        </p:nvSpPr>
        <p:spPr>
          <a:xfrm>
            <a:off x="3179762" y="7878762"/>
            <a:ext cx="2120900" cy="274637"/>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Times New Roman"/>
              <a:buNone/>
            </a:pPr>
            <a:r>
              <a:rPr b="0" i="0" lang="en-US" sz="1200" u="none">
                <a:solidFill>
                  <a:schemeClr val="dk1"/>
                </a:solidFill>
                <a:latin typeface="Times New Roman"/>
                <a:ea typeface="Times New Roman"/>
                <a:cs typeface="Times New Roman"/>
                <a:sym typeface="Times New Roman"/>
              </a:rPr>
              <a:t>Save the file as pHCM1.embl</a:t>
            </a:r>
            <a:endParaRPr/>
          </a:p>
        </p:txBody>
      </p:sp>
      <p:sp>
        <p:nvSpPr>
          <p:cNvPr id="189" name="Google Shape;189;p25"/>
          <p:cNvSpPr/>
          <p:nvPr/>
        </p:nvSpPr>
        <p:spPr>
          <a:xfrm>
            <a:off x="692150" y="8408987"/>
            <a:ext cx="5616575" cy="893762"/>
          </a:xfrm>
          <a:prstGeom prst="roundRect">
            <a:avLst>
              <a:gd fmla="val 0" name="adj"/>
            </a:avLst>
          </a:prstGeom>
          <a:solidFill>
            <a:srgbClr val="CCFFFF"/>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90" name="Google Shape;190;p25"/>
          <p:cNvSpPr txBox="1"/>
          <p:nvPr/>
        </p:nvSpPr>
        <p:spPr>
          <a:xfrm>
            <a:off x="730250" y="8434387"/>
            <a:ext cx="5507037" cy="83026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Times New Roman"/>
              <a:buNone/>
            </a:pPr>
            <a:r>
              <a:rPr b="0" i="0" lang="en-US" sz="1200" u="none">
                <a:solidFill>
                  <a:schemeClr val="dk1"/>
                </a:solidFill>
                <a:latin typeface="Times New Roman"/>
                <a:ea typeface="Times New Roman"/>
                <a:cs typeface="Times New Roman"/>
                <a:sym typeface="Times New Roman"/>
              </a:rPr>
              <a:t>Repeat for the </a:t>
            </a:r>
            <a:r>
              <a:rPr b="0" i="1" lang="en-US" sz="1200" u="none">
                <a:solidFill>
                  <a:schemeClr val="dk1"/>
                </a:solidFill>
                <a:latin typeface="Times New Roman"/>
                <a:ea typeface="Times New Roman"/>
                <a:cs typeface="Times New Roman"/>
                <a:sym typeface="Times New Roman"/>
              </a:rPr>
              <a:t>Salmonella typhi</a:t>
            </a:r>
            <a:r>
              <a:rPr b="0" i="0" lang="en-US" sz="1200" u="none">
                <a:solidFill>
                  <a:schemeClr val="dk1"/>
                </a:solidFill>
                <a:latin typeface="Times New Roman"/>
                <a:ea typeface="Times New Roman"/>
                <a:cs typeface="Times New Roman"/>
                <a:sym typeface="Times New Roman"/>
              </a:rPr>
              <a:t> R27 plasmid (AF250878). Be careful when choosing the plasmid to download as there is also a </a:t>
            </a:r>
            <a:r>
              <a:rPr b="0" i="1" lang="en-US" sz="1200" u="none">
                <a:solidFill>
                  <a:schemeClr val="dk1"/>
                </a:solidFill>
                <a:latin typeface="Times New Roman"/>
                <a:ea typeface="Times New Roman"/>
                <a:cs typeface="Times New Roman"/>
                <a:sym typeface="Times New Roman"/>
              </a:rPr>
              <a:t>Salmonella typhi</a:t>
            </a:r>
            <a:r>
              <a:rPr b="0" i="0" lang="en-US" sz="1200" u="none">
                <a:solidFill>
                  <a:schemeClr val="dk1"/>
                </a:solidFill>
                <a:latin typeface="Times New Roman"/>
                <a:ea typeface="Times New Roman"/>
                <a:cs typeface="Times New Roman"/>
                <a:sym typeface="Times New Roman"/>
              </a:rPr>
              <a:t> plasmid R27 entry (AF105019 ), the one that you want is the larger of the two, 180,461 kb as opposed to 38,245 kb – make sure the accession number is correct. Save as R27.embl.</a:t>
            </a:r>
            <a:endParaRPr/>
          </a:p>
        </p:txBody>
      </p:sp>
      <p:sp>
        <p:nvSpPr>
          <p:cNvPr id="191" name="Google Shape;191;p25"/>
          <p:cNvSpPr/>
          <p:nvPr/>
        </p:nvSpPr>
        <p:spPr>
          <a:xfrm>
            <a:off x="4797425" y="5816600"/>
            <a:ext cx="1871662" cy="936625"/>
          </a:xfrm>
          <a:prstGeom prst="roundRect">
            <a:avLst>
              <a:gd fmla="val 0" name="adj"/>
            </a:avLst>
          </a:prstGeom>
          <a:solidFill>
            <a:srgbClr val="CCFFFF"/>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92" name="Google Shape;192;p25"/>
          <p:cNvSpPr txBox="1"/>
          <p:nvPr/>
        </p:nvSpPr>
        <p:spPr>
          <a:xfrm>
            <a:off x="4835525" y="5832475"/>
            <a:ext cx="1906587" cy="82232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Times New Roman"/>
              <a:buNone/>
            </a:pPr>
            <a:r>
              <a:rPr b="0" i="0" lang="en-US" sz="1200" u="none">
                <a:solidFill>
                  <a:schemeClr val="dk1"/>
                </a:solidFill>
                <a:latin typeface="Times New Roman"/>
                <a:ea typeface="Times New Roman"/>
                <a:cs typeface="Times New Roman"/>
                <a:sym typeface="Times New Roman"/>
              </a:rPr>
              <a:t>Save the EMBL sequence in a suitable directory.</a:t>
            </a:r>
            <a:endParaRPr/>
          </a:p>
          <a:p>
            <a:pPr indent="0" lvl="0" marL="0" marR="0" rtl="0" algn="l">
              <a:lnSpc>
                <a:spcPct val="100000"/>
              </a:lnSpc>
              <a:spcBef>
                <a:spcPts val="0"/>
              </a:spcBef>
              <a:spcAft>
                <a:spcPts val="0"/>
              </a:spcAft>
              <a:buClr>
                <a:schemeClr val="dk1"/>
              </a:buClr>
              <a:buSzPts val="1200"/>
              <a:buFont typeface="Times New Roman"/>
              <a:buNone/>
            </a:pPr>
            <a:r>
              <a:rPr b="0" i="0" lang="en-US" sz="1200" u="none">
                <a:solidFill>
                  <a:schemeClr val="dk1"/>
                </a:solidFill>
                <a:latin typeface="Times New Roman"/>
                <a:ea typeface="Times New Roman"/>
                <a:cs typeface="Times New Roman"/>
                <a:sym typeface="Times New Roman"/>
              </a:rPr>
              <a:t>For example: BLAST_Appendix</a:t>
            </a:r>
            <a:endParaRPr/>
          </a:p>
        </p:txBody>
      </p:sp>
      <p:grpSp>
        <p:nvGrpSpPr>
          <p:cNvPr id="193" name="Google Shape;193;p25"/>
          <p:cNvGrpSpPr/>
          <p:nvPr/>
        </p:nvGrpSpPr>
        <p:grpSpPr>
          <a:xfrm>
            <a:off x="1268412" y="5913437"/>
            <a:ext cx="3443288" cy="1847850"/>
            <a:chOff x="1268412" y="5913437"/>
            <a:chExt cx="3443288" cy="1847850"/>
          </a:xfrm>
        </p:grpSpPr>
        <p:grpSp>
          <p:nvGrpSpPr>
            <p:cNvPr id="194" name="Google Shape;194;p25"/>
            <p:cNvGrpSpPr/>
            <p:nvPr/>
          </p:nvGrpSpPr>
          <p:grpSpPr>
            <a:xfrm>
              <a:off x="1268412" y="5913437"/>
              <a:ext cx="3375025" cy="1847850"/>
              <a:chOff x="1700212" y="3440112"/>
              <a:chExt cx="3375025" cy="1847850"/>
            </a:xfrm>
          </p:grpSpPr>
          <p:pic>
            <p:nvPicPr>
              <p:cNvPr descr="ACT_download3" id="195" name="Google Shape;195;p25"/>
              <p:cNvPicPr preferRelativeResize="0"/>
              <p:nvPr/>
            </p:nvPicPr>
            <p:blipFill rotWithShape="1">
              <a:blip r:embed="rId4">
                <a:alphaModFix/>
              </a:blip>
              <a:srcRect b="0" l="0" r="0" t="0"/>
              <a:stretch/>
            </p:blipFill>
            <p:spPr>
              <a:xfrm>
                <a:off x="1700212" y="3440112"/>
                <a:ext cx="3375025" cy="1847850"/>
              </a:xfrm>
              <a:prstGeom prst="rect">
                <a:avLst/>
              </a:prstGeom>
              <a:noFill/>
              <a:ln>
                <a:noFill/>
              </a:ln>
            </p:spPr>
          </p:pic>
          <p:sp>
            <p:nvSpPr>
              <p:cNvPr id="196" name="Google Shape;196;p25"/>
              <p:cNvSpPr txBox="1"/>
              <p:nvPr/>
            </p:nvSpPr>
            <p:spPr>
              <a:xfrm>
                <a:off x="2117725" y="3594100"/>
                <a:ext cx="1520825" cy="92075"/>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pic>
            <p:nvPicPr>
              <p:cNvPr descr="ACT_download3" id="197" name="Google Shape;197;p25"/>
              <p:cNvPicPr preferRelativeResize="0"/>
              <p:nvPr/>
            </p:nvPicPr>
            <p:blipFill rotWithShape="1">
              <a:blip r:embed="rId4">
                <a:alphaModFix/>
              </a:blip>
              <a:srcRect b="86683" l="43978" r="44589" t="9535"/>
              <a:stretch/>
            </p:blipFill>
            <p:spPr>
              <a:xfrm>
                <a:off x="2100262" y="3622675"/>
                <a:ext cx="385762" cy="69850"/>
              </a:xfrm>
              <a:prstGeom prst="rect">
                <a:avLst/>
              </a:prstGeom>
              <a:noFill/>
              <a:ln>
                <a:noFill/>
              </a:ln>
            </p:spPr>
          </p:pic>
        </p:grpSp>
        <p:sp>
          <p:nvSpPr>
            <p:cNvPr id="198" name="Google Shape;198;p25"/>
            <p:cNvSpPr txBox="1"/>
            <p:nvPr/>
          </p:nvSpPr>
          <p:spPr>
            <a:xfrm>
              <a:off x="1679575" y="6080125"/>
              <a:ext cx="323850" cy="889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99" name="Google Shape;199;p25"/>
            <p:cNvSpPr txBox="1"/>
            <p:nvPr/>
          </p:nvSpPr>
          <p:spPr>
            <a:xfrm>
              <a:off x="1590675" y="6042025"/>
              <a:ext cx="685800" cy="16827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500"/>
                <a:buFont typeface="Arial"/>
                <a:buNone/>
              </a:pPr>
              <a:r>
                <a:rPr b="0" i="0" lang="en-US" sz="500" u="none">
                  <a:solidFill>
                    <a:schemeClr val="dk1"/>
                  </a:solidFill>
                  <a:latin typeface="Arial"/>
                  <a:ea typeface="Arial"/>
                  <a:cs typeface="Arial"/>
                  <a:sym typeface="Arial"/>
                </a:rPr>
                <a:t>BLAST_Appendix</a:t>
              </a:r>
              <a:endParaRPr/>
            </a:p>
          </p:txBody>
        </p:sp>
        <p:cxnSp>
          <p:nvCxnSpPr>
            <p:cNvPr id="200" name="Google Shape;200;p25"/>
            <p:cNvCxnSpPr/>
            <p:nvPr/>
          </p:nvCxnSpPr>
          <p:spPr>
            <a:xfrm flipH="1">
              <a:off x="3140075" y="6019800"/>
              <a:ext cx="1571625" cy="84137"/>
            </a:xfrm>
            <a:prstGeom prst="straightConnector1">
              <a:avLst/>
            </a:prstGeom>
            <a:noFill/>
            <a:ln cap="flat" cmpd="sng" w="38100">
              <a:solidFill>
                <a:schemeClr val="dk1"/>
              </a:solidFill>
              <a:prstDash val="solid"/>
              <a:miter lim="800000"/>
              <a:headEnd len="med" w="med" type="none"/>
              <a:tailEnd len="med" w="med" type="triangle"/>
            </a:ln>
          </p:spPr>
        </p:cxnSp>
      </p:grpSp>
      <p:cxnSp>
        <p:nvCxnSpPr>
          <p:cNvPr id="201" name="Google Shape;201;p25"/>
          <p:cNvCxnSpPr/>
          <p:nvPr/>
        </p:nvCxnSpPr>
        <p:spPr>
          <a:xfrm rot="10800000">
            <a:off x="2205037" y="7315200"/>
            <a:ext cx="792162" cy="577850"/>
          </a:xfrm>
          <a:prstGeom prst="straightConnector1">
            <a:avLst/>
          </a:prstGeom>
          <a:noFill/>
          <a:ln cap="flat" cmpd="sng" w="38100">
            <a:solidFill>
              <a:schemeClr val="dk1"/>
            </a:solidFill>
            <a:prstDash val="solid"/>
            <a:miter lim="800000"/>
            <a:headEnd len="med" w="med" type="none"/>
            <a:tailEnd len="med" w="med" type="triangle"/>
          </a:ln>
        </p:spPr>
      </p:cxnSp>
      <p:sp>
        <p:nvSpPr>
          <p:cNvPr id="202" name="Google Shape;202;p25"/>
          <p:cNvSpPr txBox="1"/>
          <p:nvPr/>
        </p:nvSpPr>
        <p:spPr>
          <a:xfrm>
            <a:off x="5932487" y="25400"/>
            <a:ext cx="784225" cy="244475"/>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000"/>
              <a:buFont typeface="Times New Roman"/>
              <a:buNone/>
            </a:pPr>
            <a:r>
              <a:rPr b="0" i="0" lang="en-US" sz="1000" u="none">
                <a:solidFill>
                  <a:schemeClr val="dk1"/>
                </a:solidFill>
                <a:latin typeface="Times New Roman"/>
                <a:ea typeface="Times New Roman"/>
                <a:cs typeface="Times New Roman"/>
                <a:sym typeface="Times New Roman"/>
              </a:rPr>
              <a:t>Appendices</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6" name="Shape 206"/>
        <p:cNvGrpSpPr/>
        <p:nvPr/>
      </p:nvGrpSpPr>
      <p:grpSpPr>
        <a:xfrm>
          <a:off x="0" y="0"/>
          <a:ext cx="0" cy="0"/>
          <a:chOff x="0" y="0"/>
          <a:chExt cx="0" cy="0"/>
        </a:xfrm>
      </p:grpSpPr>
      <p:grpSp>
        <p:nvGrpSpPr>
          <p:cNvPr id="207" name="Google Shape;207;p26"/>
          <p:cNvGrpSpPr/>
          <p:nvPr/>
        </p:nvGrpSpPr>
        <p:grpSpPr>
          <a:xfrm>
            <a:off x="931862" y="6526212"/>
            <a:ext cx="3467100" cy="2413000"/>
            <a:chOff x="931862" y="6526212"/>
            <a:chExt cx="3467100" cy="2413000"/>
          </a:xfrm>
        </p:grpSpPr>
        <p:pic>
          <p:nvPicPr>
            <p:cNvPr descr="Picture 2" id="208" name="Google Shape;208;p26"/>
            <p:cNvPicPr preferRelativeResize="0"/>
            <p:nvPr/>
          </p:nvPicPr>
          <p:blipFill rotWithShape="1">
            <a:blip r:embed="rId3">
              <a:alphaModFix/>
            </a:blip>
            <a:srcRect b="0" l="0" r="0" t="0"/>
            <a:stretch/>
          </p:blipFill>
          <p:spPr>
            <a:xfrm>
              <a:off x="931862" y="6526212"/>
              <a:ext cx="3467100" cy="2413000"/>
            </a:xfrm>
            <a:prstGeom prst="rect">
              <a:avLst/>
            </a:prstGeom>
            <a:noFill/>
            <a:ln>
              <a:noFill/>
            </a:ln>
          </p:spPr>
        </p:pic>
        <p:pic>
          <p:nvPicPr>
            <p:cNvPr descr="Picture 2" id="209" name="Google Shape;209;p26"/>
            <p:cNvPicPr preferRelativeResize="0"/>
            <p:nvPr/>
          </p:nvPicPr>
          <p:blipFill rotWithShape="1">
            <a:blip r:embed="rId3">
              <a:alphaModFix/>
            </a:blip>
            <a:srcRect b="83882" l="32829" r="64424" t="11051"/>
            <a:stretch/>
          </p:blipFill>
          <p:spPr>
            <a:xfrm>
              <a:off x="1657350" y="6805612"/>
              <a:ext cx="425450" cy="101600"/>
            </a:xfrm>
            <a:prstGeom prst="rect">
              <a:avLst/>
            </a:prstGeom>
            <a:noFill/>
            <a:ln>
              <a:noFill/>
            </a:ln>
          </p:spPr>
        </p:pic>
        <p:sp>
          <p:nvSpPr>
            <p:cNvPr id="210" name="Google Shape;210;p26"/>
            <p:cNvSpPr txBox="1"/>
            <p:nvPr/>
          </p:nvSpPr>
          <p:spPr>
            <a:xfrm>
              <a:off x="1563687" y="6761162"/>
              <a:ext cx="885825" cy="198437"/>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700"/>
                <a:buFont typeface="Arial"/>
                <a:buNone/>
              </a:pPr>
              <a:r>
                <a:rPr b="0" i="0" lang="en-US" sz="700" u="none">
                  <a:solidFill>
                    <a:schemeClr val="dk1"/>
                  </a:solidFill>
                  <a:latin typeface="Arial"/>
                  <a:ea typeface="Arial"/>
                  <a:cs typeface="Arial"/>
                  <a:sym typeface="Arial"/>
                </a:rPr>
                <a:t>BLAST_Appendix</a:t>
              </a:r>
              <a:endParaRPr/>
            </a:p>
          </p:txBody>
        </p:sp>
      </p:grpSp>
      <p:sp>
        <p:nvSpPr>
          <p:cNvPr id="211" name="Google Shape;211;p26"/>
          <p:cNvSpPr/>
          <p:nvPr/>
        </p:nvSpPr>
        <p:spPr>
          <a:xfrm>
            <a:off x="620712" y="560387"/>
            <a:ext cx="5616575" cy="1439862"/>
          </a:xfrm>
          <a:prstGeom prst="roundRect">
            <a:avLst>
              <a:gd fmla="val 0" name="adj"/>
            </a:avLst>
          </a:prstGeom>
          <a:solidFill>
            <a:srgbClr val="CCFFFF"/>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12" name="Google Shape;212;p26"/>
          <p:cNvSpPr txBox="1"/>
          <p:nvPr/>
        </p:nvSpPr>
        <p:spPr>
          <a:xfrm>
            <a:off x="658812" y="576262"/>
            <a:ext cx="5507037" cy="137001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Times New Roman"/>
              <a:buNone/>
            </a:pPr>
            <a:r>
              <a:rPr b="0" i="0" lang="en-US" sz="1200" u="none">
                <a:solidFill>
                  <a:schemeClr val="dk1"/>
                </a:solidFill>
                <a:latin typeface="Times New Roman"/>
                <a:ea typeface="Times New Roman"/>
                <a:cs typeface="Times New Roman"/>
                <a:sym typeface="Times New Roman"/>
              </a:rPr>
              <a:t>In order to run BLASTN you require two DNA sequences in FASTA format. The pHCM1 and R27 sequences previously downloaded from the EBI are EMBL format files, i.e. they contain protein coding information and the DNA sequence. In order to generate the DNA files in FASTA format, Artemis can be used as follows. </a:t>
            </a:r>
            <a:endParaRPr/>
          </a:p>
          <a:p>
            <a:pPr indent="0" lvl="0" marL="0" marR="0" rtl="0" algn="l">
              <a:lnSpc>
                <a:spcPct val="100000"/>
              </a:lnSpc>
              <a:spcBef>
                <a:spcPts val="0"/>
              </a:spcBef>
              <a:spcAft>
                <a:spcPts val="0"/>
              </a:spcAft>
              <a:buClr>
                <a:schemeClr val="dk1"/>
              </a:buClr>
              <a:buSzPts val="1200"/>
              <a:buFont typeface="Arial"/>
              <a:buNone/>
            </a:pPr>
            <a:r>
              <a:t/>
            </a:r>
            <a:endParaRPr b="0" i="0" sz="1200" u="none">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chemeClr val="dk1"/>
              </a:buClr>
              <a:buSzPts val="1200"/>
              <a:buFont typeface="Times New Roman"/>
              <a:buNone/>
            </a:pPr>
            <a:r>
              <a:rPr b="0" i="0" lang="en-US" sz="1200" u="none">
                <a:solidFill>
                  <a:schemeClr val="dk1"/>
                </a:solidFill>
                <a:latin typeface="Times New Roman"/>
                <a:ea typeface="Times New Roman"/>
                <a:cs typeface="Times New Roman"/>
                <a:sym typeface="Times New Roman"/>
              </a:rPr>
              <a:t>Load up the plasmid EMBL files in </a:t>
            </a:r>
            <a:r>
              <a:rPr b="1" i="0" lang="en-US" sz="1200" u="none">
                <a:solidFill>
                  <a:schemeClr val="dk1"/>
                </a:solidFill>
                <a:latin typeface="Times New Roman"/>
                <a:ea typeface="Times New Roman"/>
                <a:cs typeface="Times New Roman"/>
                <a:sym typeface="Times New Roman"/>
              </a:rPr>
              <a:t>Artemis</a:t>
            </a:r>
            <a:r>
              <a:rPr b="0" i="0" lang="en-US" sz="1200" u="none">
                <a:solidFill>
                  <a:schemeClr val="dk1"/>
                </a:solidFill>
                <a:latin typeface="Times New Roman"/>
                <a:ea typeface="Times New Roman"/>
                <a:cs typeface="Times New Roman"/>
                <a:sym typeface="Times New Roman"/>
              </a:rPr>
              <a:t> (each plasmid requires a separate Artemis window), select </a:t>
            </a:r>
            <a:r>
              <a:rPr b="1" i="0" lang="en-US" sz="1200" u="none">
                <a:solidFill>
                  <a:schemeClr val="dk1"/>
                </a:solidFill>
                <a:latin typeface="Times New Roman"/>
                <a:ea typeface="Times New Roman"/>
                <a:cs typeface="Times New Roman"/>
                <a:sym typeface="Times New Roman"/>
              </a:rPr>
              <a:t>Write, All Bases</a:t>
            </a:r>
            <a:r>
              <a:rPr b="0" i="0" lang="en-US" sz="1200" u="none">
                <a:solidFill>
                  <a:schemeClr val="dk1"/>
                </a:solidFill>
                <a:latin typeface="Times New Roman"/>
                <a:ea typeface="Times New Roman"/>
                <a:cs typeface="Times New Roman"/>
                <a:sym typeface="Times New Roman"/>
              </a:rPr>
              <a:t>, </a:t>
            </a:r>
            <a:r>
              <a:rPr b="1" i="0" lang="en-US" sz="1200" u="none">
                <a:solidFill>
                  <a:schemeClr val="dk1"/>
                </a:solidFill>
                <a:latin typeface="Times New Roman"/>
                <a:ea typeface="Times New Roman"/>
                <a:cs typeface="Times New Roman"/>
                <a:sym typeface="Times New Roman"/>
              </a:rPr>
              <a:t>FASTA format</a:t>
            </a:r>
            <a:r>
              <a:rPr b="0" i="0" lang="en-US" sz="1200" u="none">
                <a:solidFill>
                  <a:schemeClr val="dk1"/>
                </a:solidFill>
                <a:latin typeface="Times New Roman"/>
                <a:ea typeface="Times New Roman"/>
                <a:cs typeface="Times New Roman"/>
                <a:sym typeface="Times New Roman"/>
              </a:rPr>
              <a:t>.</a:t>
            </a:r>
            <a:endParaRPr/>
          </a:p>
        </p:txBody>
      </p:sp>
      <p:sp>
        <p:nvSpPr>
          <p:cNvPr id="213" name="Google Shape;213;p26"/>
          <p:cNvSpPr/>
          <p:nvPr/>
        </p:nvSpPr>
        <p:spPr>
          <a:xfrm>
            <a:off x="4611687" y="6600825"/>
            <a:ext cx="1871662" cy="674687"/>
          </a:xfrm>
          <a:prstGeom prst="roundRect">
            <a:avLst>
              <a:gd fmla="val 0" name="adj"/>
            </a:avLst>
          </a:prstGeom>
          <a:solidFill>
            <a:srgbClr val="CCFFFF"/>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14" name="Google Shape;214;p26"/>
          <p:cNvSpPr txBox="1"/>
          <p:nvPr/>
        </p:nvSpPr>
        <p:spPr>
          <a:xfrm>
            <a:off x="4657725" y="6626225"/>
            <a:ext cx="1906587" cy="63976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Times New Roman"/>
              <a:buNone/>
            </a:pPr>
            <a:r>
              <a:rPr b="0" i="0" lang="en-US" sz="1200" u="none">
                <a:solidFill>
                  <a:schemeClr val="dk1"/>
                </a:solidFill>
                <a:latin typeface="Times New Roman"/>
                <a:ea typeface="Times New Roman"/>
                <a:cs typeface="Times New Roman"/>
                <a:sym typeface="Times New Roman"/>
              </a:rPr>
              <a:t>Save the DNA sequence in the BLAST_Appendix directory</a:t>
            </a:r>
            <a:endParaRPr/>
          </a:p>
        </p:txBody>
      </p:sp>
      <p:cxnSp>
        <p:nvCxnSpPr>
          <p:cNvPr id="215" name="Google Shape;215;p26"/>
          <p:cNvCxnSpPr/>
          <p:nvPr/>
        </p:nvCxnSpPr>
        <p:spPr>
          <a:xfrm flipH="1">
            <a:off x="3309937" y="6813550"/>
            <a:ext cx="1216025" cy="41275"/>
          </a:xfrm>
          <a:prstGeom prst="straightConnector1">
            <a:avLst/>
          </a:prstGeom>
          <a:noFill/>
          <a:ln cap="flat" cmpd="sng" w="38100">
            <a:solidFill>
              <a:schemeClr val="dk1"/>
            </a:solidFill>
            <a:prstDash val="solid"/>
            <a:miter lim="800000"/>
            <a:headEnd len="med" w="med" type="none"/>
            <a:tailEnd len="med" w="med" type="triangle"/>
          </a:ln>
        </p:spPr>
      </p:cxnSp>
      <p:sp>
        <p:nvSpPr>
          <p:cNvPr id="216" name="Google Shape;216;p26"/>
          <p:cNvSpPr/>
          <p:nvPr/>
        </p:nvSpPr>
        <p:spPr>
          <a:xfrm>
            <a:off x="4611687" y="7464425"/>
            <a:ext cx="1871662" cy="288925"/>
          </a:xfrm>
          <a:prstGeom prst="roundRect">
            <a:avLst>
              <a:gd fmla="val 0" name="adj"/>
            </a:avLst>
          </a:prstGeom>
          <a:solidFill>
            <a:srgbClr val="CCFFFF"/>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17" name="Google Shape;217;p26"/>
          <p:cNvSpPr txBox="1"/>
          <p:nvPr/>
        </p:nvSpPr>
        <p:spPr>
          <a:xfrm>
            <a:off x="4656137" y="7489825"/>
            <a:ext cx="1906587" cy="274637"/>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Times New Roman"/>
              <a:buNone/>
            </a:pPr>
            <a:r>
              <a:rPr b="0" i="0" lang="en-US" sz="1200" u="none">
                <a:solidFill>
                  <a:schemeClr val="dk1"/>
                </a:solidFill>
                <a:latin typeface="Times New Roman"/>
                <a:ea typeface="Times New Roman"/>
                <a:cs typeface="Times New Roman"/>
                <a:sym typeface="Times New Roman"/>
              </a:rPr>
              <a:t>Save as pHCM1.dna </a:t>
            </a:r>
            <a:endParaRPr/>
          </a:p>
        </p:txBody>
      </p:sp>
      <p:cxnSp>
        <p:nvCxnSpPr>
          <p:cNvPr id="218" name="Google Shape;218;p26"/>
          <p:cNvCxnSpPr/>
          <p:nvPr/>
        </p:nvCxnSpPr>
        <p:spPr>
          <a:xfrm flipH="1">
            <a:off x="2332037" y="7677150"/>
            <a:ext cx="2192337" cy="606425"/>
          </a:xfrm>
          <a:prstGeom prst="straightConnector1">
            <a:avLst/>
          </a:prstGeom>
          <a:noFill/>
          <a:ln cap="flat" cmpd="sng" w="38100">
            <a:solidFill>
              <a:schemeClr val="dk1"/>
            </a:solidFill>
            <a:prstDash val="solid"/>
            <a:miter lim="800000"/>
            <a:headEnd len="med" w="med" type="none"/>
            <a:tailEnd len="med" w="med" type="triangle"/>
          </a:ln>
        </p:spPr>
      </p:cxnSp>
      <p:cxnSp>
        <p:nvCxnSpPr>
          <p:cNvPr id="219" name="Google Shape;219;p26"/>
          <p:cNvCxnSpPr/>
          <p:nvPr/>
        </p:nvCxnSpPr>
        <p:spPr>
          <a:xfrm flipH="1">
            <a:off x="2708275" y="5961062"/>
            <a:ext cx="288925" cy="504825"/>
          </a:xfrm>
          <a:prstGeom prst="straightConnector1">
            <a:avLst/>
          </a:prstGeom>
          <a:noFill/>
          <a:ln cap="flat" cmpd="sng" w="38100">
            <a:solidFill>
              <a:srgbClr val="FF0000"/>
            </a:solidFill>
            <a:prstDash val="solid"/>
            <a:miter lim="800000"/>
            <a:headEnd len="med" w="med" type="none"/>
            <a:tailEnd len="med" w="med" type="triangle"/>
          </a:ln>
        </p:spPr>
      </p:cxnSp>
      <p:sp>
        <p:nvSpPr>
          <p:cNvPr id="220" name="Google Shape;220;p26"/>
          <p:cNvSpPr/>
          <p:nvPr/>
        </p:nvSpPr>
        <p:spPr>
          <a:xfrm>
            <a:off x="4611687" y="8685212"/>
            <a:ext cx="1871662" cy="288925"/>
          </a:xfrm>
          <a:prstGeom prst="roundRect">
            <a:avLst>
              <a:gd fmla="val 0" name="adj"/>
            </a:avLst>
          </a:prstGeom>
          <a:solidFill>
            <a:srgbClr val="CCFFFF"/>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21" name="Google Shape;221;p26"/>
          <p:cNvSpPr txBox="1"/>
          <p:nvPr/>
        </p:nvSpPr>
        <p:spPr>
          <a:xfrm>
            <a:off x="4657725" y="8710612"/>
            <a:ext cx="1906587" cy="274637"/>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Times New Roman"/>
              <a:buNone/>
            </a:pPr>
            <a:r>
              <a:rPr b="0" i="0" lang="en-US" sz="1200" u="none">
                <a:solidFill>
                  <a:schemeClr val="dk1"/>
                </a:solidFill>
                <a:latin typeface="Times New Roman"/>
                <a:ea typeface="Times New Roman"/>
                <a:cs typeface="Times New Roman"/>
                <a:sym typeface="Times New Roman"/>
              </a:rPr>
              <a:t>Also do this for R27.embl </a:t>
            </a:r>
            <a:endParaRPr/>
          </a:p>
        </p:txBody>
      </p:sp>
      <p:pic>
        <p:nvPicPr>
          <p:cNvPr descr="page20" id="222" name="Google Shape;222;p26"/>
          <p:cNvPicPr preferRelativeResize="0"/>
          <p:nvPr/>
        </p:nvPicPr>
        <p:blipFill rotWithShape="1">
          <a:blip r:embed="rId4">
            <a:alphaModFix/>
          </a:blip>
          <a:srcRect b="0" l="0" r="0" t="0"/>
          <a:stretch/>
        </p:blipFill>
        <p:spPr>
          <a:xfrm>
            <a:off x="1103312" y="2244725"/>
            <a:ext cx="4768850" cy="3713162"/>
          </a:xfrm>
          <a:prstGeom prst="rect">
            <a:avLst/>
          </a:prstGeom>
          <a:noFill/>
          <a:ln>
            <a:noFill/>
          </a:ln>
        </p:spPr>
      </p:pic>
      <p:cxnSp>
        <p:nvCxnSpPr>
          <p:cNvPr id="223" name="Google Shape;223;p26"/>
          <p:cNvCxnSpPr/>
          <p:nvPr/>
        </p:nvCxnSpPr>
        <p:spPr>
          <a:xfrm>
            <a:off x="3265487" y="2081212"/>
            <a:ext cx="1149350" cy="1819275"/>
          </a:xfrm>
          <a:prstGeom prst="straightConnector1">
            <a:avLst/>
          </a:prstGeom>
          <a:noFill/>
          <a:ln cap="flat" cmpd="sng" w="38100">
            <a:solidFill>
              <a:schemeClr val="dk1"/>
            </a:solidFill>
            <a:prstDash val="solid"/>
            <a:miter lim="800000"/>
            <a:headEnd len="med" w="med" type="none"/>
            <a:tailEnd len="med" w="med" type="triangle"/>
          </a:ln>
        </p:spPr>
      </p:cxnSp>
      <p:sp>
        <p:nvSpPr>
          <p:cNvPr id="224" name="Google Shape;224;p26"/>
          <p:cNvSpPr txBox="1"/>
          <p:nvPr/>
        </p:nvSpPr>
        <p:spPr>
          <a:xfrm>
            <a:off x="5932487" y="25400"/>
            <a:ext cx="784225" cy="244475"/>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000"/>
              <a:buFont typeface="Times New Roman"/>
              <a:buNone/>
            </a:pPr>
            <a:r>
              <a:rPr b="0" i="0" lang="en-US" sz="1000" u="none">
                <a:solidFill>
                  <a:schemeClr val="dk1"/>
                </a:solidFill>
                <a:latin typeface="Times New Roman"/>
                <a:ea typeface="Times New Roman"/>
                <a:cs typeface="Times New Roman"/>
                <a:sym typeface="Times New Roman"/>
              </a:rPr>
              <a:t>Appendices</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8" name="Shape 228"/>
        <p:cNvGrpSpPr/>
        <p:nvPr/>
      </p:nvGrpSpPr>
      <p:grpSpPr>
        <a:xfrm>
          <a:off x="0" y="0"/>
          <a:ext cx="0" cy="0"/>
          <a:chOff x="0" y="0"/>
          <a:chExt cx="0" cy="0"/>
        </a:xfrm>
      </p:grpSpPr>
      <p:sp>
        <p:nvSpPr>
          <p:cNvPr id="229" name="Google Shape;229;p27"/>
          <p:cNvSpPr txBox="1"/>
          <p:nvPr/>
        </p:nvSpPr>
        <p:spPr>
          <a:xfrm>
            <a:off x="692150" y="415925"/>
            <a:ext cx="1728787" cy="30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400"/>
              <a:buFont typeface="Times New Roman"/>
              <a:buNone/>
            </a:pPr>
            <a:r>
              <a:rPr b="1" i="0" lang="en-US" sz="1400" u="none">
                <a:solidFill>
                  <a:schemeClr val="dk1"/>
                </a:solidFill>
                <a:latin typeface="Times New Roman"/>
                <a:ea typeface="Times New Roman"/>
                <a:cs typeface="Times New Roman"/>
                <a:sym typeface="Times New Roman"/>
              </a:rPr>
              <a:t>Running Blast</a:t>
            </a:r>
            <a:endParaRPr/>
          </a:p>
        </p:txBody>
      </p:sp>
      <p:sp>
        <p:nvSpPr>
          <p:cNvPr id="230" name="Google Shape;230;p27"/>
          <p:cNvSpPr/>
          <p:nvPr/>
        </p:nvSpPr>
        <p:spPr>
          <a:xfrm>
            <a:off x="692150" y="849312"/>
            <a:ext cx="5616575" cy="2930525"/>
          </a:xfrm>
          <a:prstGeom prst="roundRect">
            <a:avLst>
              <a:gd fmla="val 1834" name="adj"/>
            </a:avLst>
          </a:prstGeom>
          <a:solidFill>
            <a:srgbClr val="FFFF99"/>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31" name="Google Shape;231;p27"/>
          <p:cNvSpPr txBox="1"/>
          <p:nvPr/>
        </p:nvSpPr>
        <p:spPr>
          <a:xfrm>
            <a:off x="765175" y="952500"/>
            <a:ext cx="5616575" cy="26479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Times New Roman"/>
              <a:buNone/>
            </a:pPr>
            <a:r>
              <a:rPr b="0" i="0" lang="en-US" sz="1200" u="none">
                <a:solidFill>
                  <a:schemeClr val="dk1"/>
                </a:solidFill>
                <a:latin typeface="Times New Roman"/>
                <a:ea typeface="Times New Roman"/>
                <a:cs typeface="Times New Roman"/>
                <a:sym typeface="Times New Roman"/>
              </a:rPr>
              <a:t>There are several programs in the BLAST package that can be used for generating sequence comparison files. For a detailed description of the uses and options see the appropriate README file in the BLAST software directory (see Appendix X).</a:t>
            </a:r>
            <a:endParaRPr/>
          </a:p>
          <a:p>
            <a:pPr indent="0" lvl="0" marL="0" marR="0" rtl="0" algn="l">
              <a:lnSpc>
                <a:spcPct val="100000"/>
              </a:lnSpc>
              <a:spcBef>
                <a:spcPts val="0"/>
              </a:spcBef>
              <a:spcAft>
                <a:spcPts val="0"/>
              </a:spcAft>
              <a:buClr>
                <a:schemeClr val="dk1"/>
              </a:buClr>
              <a:buSzPts val="1200"/>
              <a:buFont typeface="Arial"/>
              <a:buNone/>
            </a:pPr>
            <a:r>
              <a:t/>
            </a:r>
            <a:endParaRPr b="0" i="0" sz="1200" u="none">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chemeClr val="dk1"/>
              </a:buClr>
              <a:buSzPts val="1200"/>
              <a:buFont typeface="Times New Roman"/>
              <a:buNone/>
            </a:pPr>
            <a:r>
              <a:rPr b="0" i="0" lang="en-US" sz="1200" u="none">
                <a:solidFill>
                  <a:schemeClr val="dk1"/>
                </a:solidFill>
                <a:latin typeface="Times New Roman"/>
                <a:ea typeface="Times New Roman"/>
                <a:cs typeface="Times New Roman"/>
                <a:sym typeface="Times New Roman"/>
              </a:rPr>
              <a:t>In order to generate comparison files that can be read into ACT you can use the </a:t>
            </a:r>
            <a:r>
              <a:rPr b="1" i="0" lang="en-US" sz="1200" u="none">
                <a:solidFill>
                  <a:schemeClr val="dk1"/>
                </a:solidFill>
                <a:latin typeface="Times New Roman"/>
                <a:ea typeface="Times New Roman"/>
                <a:cs typeface="Times New Roman"/>
                <a:sym typeface="Times New Roman"/>
              </a:rPr>
              <a:t>blastall</a:t>
            </a:r>
            <a:r>
              <a:rPr b="0" i="0" lang="en-US" sz="1200" u="none">
                <a:solidFill>
                  <a:schemeClr val="dk1"/>
                </a:solidFill>
                <a:latin typeface="Times New Roman"/>
                <a:ea typeface="Times New Roman"/>
                <a:cs typeface="Times New Roman"/>
                <a:sym typeface="Times New Roman"/>
              </a:rPr>
              <a:t> program running either BLASTN (DNA-DNA comparison) or TBLASTX (translated DNA-translated DNA comparison) protocols.</a:t>
            </a:r>
            <a:endParaRPr/>
          </a:p>
          <a:p>
            <a:pPr indent="0" lvl="0" marL="0" marR="0" rtl="0" algn="l">
              <a:lnSpc>
                <a:spcPct val="100000"/>
              </a:lnSpc>
              <a:spcBef>
                <a:spcPts val="0"/>
              </a:spcBef>
              <a:spcAft>
                <a:spcPts val="0"/>
              </a:spcAft>
              <a:buClr>
                <a:schemeClr val="dk1"/>
              </a:buClr>
              <a:buSzPts val="1200"/>
              <a:buFont typeface="Arial"/>
              <a:buNone/>
            </a:pPr>
            <a:r>
              <a:t/>
            </a:r>
            <a:endParaRPr b="0" i="0" sz="1200" u="none">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chemeClr val="dk1"/>
              </a:buClr>
              <a:buSzPts val="1200"/>
              <a:buFont typeface="Times New Roman"/>
              <a:buNone/>
            </a:pPr>
            <a:r>
              <a:rPr b="0" i="0" lang="en-US" sz="1200" u="none">
                <a:solidFill>
                  <a:schemeClr val="dk1"/>
                </a:solidFill>
                <a:latin typeface="Times New Roman"/>
                <a:ea typeface="Times New Roman"/>
                <a:cs typeface="Times New Roman"/>
                <a:sym typeface="Times New Roman"/>
              </a:rPr>
              <a:t>As an example you will run a BLASTN comparison on two relatively small sequences; the pHCM1 and R27 plasmids from </a:t>
            </a:r>
            <a:r>
              <a:rPr b="0" i="1" lang="en-US" sz="1200" u="none">
                <a:solidFill>
                  <a:schemeClr val="dk1"/>
                </a:solidFill>
                <a:latin typeface="Times New Roman"/>
                <a:ea typeface="Times New Roman"/>
                <a:cs typeface="Times New Roman"/>
                <a:sym typeface="Times New Roman"/>
              </a:rPr>
              <a:t>S. typhi</a:t>
            </a:r>
            <a:r>
              <a:rPr b="0" i="0" lang="en-US" sz="1200" u="none">
                <a:solidFill>
                  <a:schemeClr val="dk1"/>
                </a:solidFill>
                <a:latin typeface="Times New Roman"/>
                <a:ea typeface="Times New Roman"/>
                <a:cs typeface="Times New Roman"/>
                <a:sym typeface="Times New Roman"/>
              </a:rPr>
              <a:t>. In principle any DNA sequences in FASTA format can be used, although size becomes and issue when dealing with sequences such whole genomes of several Mb (see </a:t>
            </a:r>
            <a:r>
              <a:rPr b="1" i="0" lang="en-US" sz="1200" u="none">
                <a:solidFill>
                  <a:schemeClr val="dk1"/>
                </a:solidFill>
                <a:latin typeface="Times New Roman"/>
                <a:ea typeface="Times New Roman"/>
                <a:cs typeface="Times New Roman"/>
                <a:sym typeface="Times New Roman"/>
              </a:rPr>
              <a:t>Exercise 2</a:t>
            </a:r>
            <a:r>
              <a:rPr b="0" i="0" lang="en-US" sz="1200" u="none">
                <a:solidFill>
                  <a:schemeClr val="dk1"/>
                </a:solidFill>
                <a:latin typeface="Times New Roman"/>
                <a:ea typeface="Times New Roman"/>
                <a:cs typeface="Times New Roman"/>
                <a:sym typeface="Times New Roman"/>
              </a:rPr>
              <a:t> in this module). When obtaining nucleotide sequences from databases such as EMBL using a server such as SRS (http://srs.ebi.ac.uk), it is possible to specify that the sequences are in FASTA format.</a:t>
            </a:r>
            <a:endParaRPr/>
          </a:p>
        </p:txBody>
      </p:sp>
      <p:sp>
        <p:nvSpPr>
          <p:cNvPr id="232" name="Google Shape;232;p27"/>
          <p:cNvSpPr/>
          <p:nvPr/>
        </p:nvSpPr>
        <p:spPr>
          <a:xfrm>
            <a:off x="620712" y="3914775"/>
            <a:ext cx="5616575" cy="665162"/>
          </a:xfrm>
          <a:prstGeom prst="roundRect">
            <a:avLst>
              <a:gd fmla="val 0" name="adj"/>
            </a:avLst>
          </a:prstGeom>
          <a:solidFill>
            <a:srgbClr val="CCFFFF"/>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33" name="Google Shape;233;p27"/>
          <p:cNvSpPr txBox="1"/>
          <p:nvPr/>
        </p:nvSpPr>
        <p:spPr>
          <a:xfrm>
            <a:off x="620712" y="3908425"/>
            <a:ext cx="5616575" cy="63976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Times New Roman"/>
              <a:buNone/>
            </a:pPr>
            <a:r>
              <a:rPr b="0" i="0" lang="en-US" sz="1200" u="none">
                <a:solidFill>
                  <a:schemeClr val="dk1"/>
                </a:solidFill>
                <a:latin typeface="Times New Roman"/>
                <a:ea typeface="Times New Roman"/>
                <a:cs typeface="Times New Roman"/>
                <a:sym typeface="Times New Roman"/>
              </a:rPr>
              <a:t>To run the BLAST software you will need an Xterminal window like the one below. If you do not already have one opened, you can open a new window by clicking on the Xterminal icon on the menu bar at the bottom of your screen.</a:t>
            </a:r>
            <a:endParaRPr/>
          </a:p>
        </p:txBody>
      </p:sp>
      <p:grpSp>
        <p:nvGrpSpPr>
          <p:cNvPr id="234" name="Google Shape;234;p27"/>
          <p:cNvGrpSpPr/>
          <p:nvPr/>
        </p:nvGrpSpPr>
        <p:grpSpPr>
          <a:xfrm>
            <a:off x="1477962" y="4762500"/>
            <a:ext cx="4271962" cy="1919287"/>
            <a:chOff x="1477962" y="4376737"/>
            <a:chExt cx="4271962" cy="1919287"/>
          </a:xfrm>
        </p:grpSpPr>
        <p:grpSp>
          <p:nvGrpSpPr>
            <p:cNvPr id="235" name="Google Shape;235;p27"/>
            <p:cNvGrpSpPr/>
            <p:nvPr/>
          </p:nvGrpSpPr>
          <p:grpSpPr>
            <a:xfrm>
              <a:off x="1484312" y="4376737"/>
              <a:ext cx="4265612" cy="1919287"/>
              <a:chOff x="1484312" y="4808537"/>
              <a:chExt cx="4265612" cy="1919287"/>
            </a:xfrm>
          </p:grpSpPr>
          <p:pic>
            <p:nvPicPr>
              <p:cNvPr descr="ACT_download9" id="236" name="Google Shape;236;p27"/>
              <p:cNvPicPr preferRelativeResize="0"/>
              <p:nvPr/>
            </p:nvPicPr>
            <p:blipFill rotWithShape="1">
              <a:blip r:embed="rId3">
                <a:alphaModFix/>
              </a:blip>
              <a:srcRect b="0" l="0" r="0" t="0"/>
              <a:stretch/>
            </p:blipFill>
            <p:spPr>
              <a:xfrm>
                <a:off x="1484312" y="4808537"/>
                <a:ext cx="4265612" cy="1919287"/>
              </a:xfrm>
              <a:prstGeom prst="rect">
                <a:avLst/>
              </a:prstGeom>
              <a:noFill/>
              <a:ln>
                <a:noFill/>
              </a:ln>
            </p:spPr>
          </p:pic>
          <p:sp>
            <p:nvSpPr>
              <p:cNvPr id="237" name="Google Shape;237;p27"/>
              <p:cNvSpPr txBox="1"/>
              <p:nvPr/>
            </p:nvSpPr>
            <p:spPr>
              <a:xfrm>
                <a:off x="1524000" y="5118100"/>
                <a:ext cx="4065587" cy="1538287"/>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grpSp>
        <p:sp>
          <p:nvSpPr>
            <p:cNvPr id="238" name="Google Shape;238;p27"/>
            <p:cNvSpPr txBox="1"/>
            <p:nvPr/>
          </p:nvSpPr>
          <p:spPr>
            <a:xfrm>
              <a:off x="1477962" y="4633912"/>
              <a:ext cx="290512" cy="24447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000"/>
                <a:buFont typeface="Times New Roman"/>
                <a:buNone/>
              </a:pPr>
              <a:r>
                <a:rPr b="1" i="0" lang="en-US" sz="1000" u="none">
                  <a:solidFill>
                    <a:schemeClr val="dk1"/>
                  </a:solidFill>
                  <a:latin typeface="Times New Roman"/>
                  <a:ea typeface="Times New Roman"/>
                  <a:cs typeface="Times New Roman"/>
                  <a:sym typeface="Times New Roman"/>
                </a:rPr>
                <a:t>$:</a:t>
              </a:r>
              <a:endParaRPr/>
            </a:p>
          </p:txBody>
        </p:sp>
        <p:sp>
          <p:nvSpPr>
            <p:cNvPr id="239" name="Google Shape;239;p27"/>
            <p:cNvSpPr txBox="1"/>
            <p:nvPr/>
          </p:nvSpPr>
          <p:spPr>
            <a:xfrm>
              <a:off x="1695450" y="4706937"/>
              <a:ext cx="36512" cy="107950"/>
            </a:xfrm>
            <a:prstGeom prst="rect">
              <a:avLst/>
            </a:prstGeom>
            <a:solidFill>
              <a:schemeClr val="dk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grpSp>
      <p:sp>
        <p:nvSpPr>
          <p:cNvPr id="240" name="Google Shape;240;p27"/>
          <p:cNvSpPr/>
          <p:nvPr/>
        </p:nvSpPr>
        <p:spPr>
          <a:xfrm>
            <a:off x="620712" y="8408987"/>
            <a:ext cx="5616575" cy="935037"/>
          </a:xfrm>
          <a:prstGeom prst="roundRect">
            <a:avLst>
              <a:gd fmla="val 16667" name="adj"/>
            </a:avLst>
          </a:prstGeom>
          <a:solidFill>
            <a:srgbClr val="FFFF99"/>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41" name="Google Shape;241;p27"/>
          <p:cNvSpPr txBox="1"/>
          <p:nvPr/>
        </p:nvSpPr>
        <p:spPr>
          <a:xfrm>
            <a:off x="658812" y="8466137"/>
            <a:ext cx="5634037" cy="82232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Times New Roman"/>
              <a:buNone/>
            </a:pPr>
            <a:r>
              <a:rPr b="0" i="0" lang="en-US" sz="1200" u="none">
                <a:solidFill>
                  <a:schemeClr val="dk1"/>
                </a:solidFill>
                <a:latin typeface="Times New Roman"/>
                <a:ea typeface="Times New Roman"/>
                <a:cs typeface="Times New Roman"/>
                <a:sym typeface="Times New Roman"/>
              </a:rPr>
              <a:t>When comparing sequences in BLAST, one sequence is designated as a </a:t>
            </a:r>
            <a:r>
              <a:rPr b="1" i="0" lang="en-US" sz="1200" u="none">
                <a:solidFill>
                  <a:schemeClr val="dk1"/>
                </a:solidFill>
                <a:latin typeface="Times New Roman"/>
                <a:ea typeface="Times New Roman"/>
                <a:cs typeface="Times New Roman"/>
                <a:sym typeface="Times New Roman"/>
              </a:rPr>
              <a:t>database</a:t>
            </a:r>
            <a:r>
              <a:rPr b="0" i="0" lang="en-US" sz="1200" u="none">
                <a:solidFill>
                  <a:schemeClr val="dk1"/>
                </a:solidFill>
                <a:latin typeface="Times New Roman"/>
                <a:ea typeface="Times New Roman"/>
                <a:cs typeface="Times New Roman"/>
                <a:sym typeface="Times New Roman"/>
              </a:rPr>
              <a:t> sequence, and the other the </a:t>
            </a:r>
            <a:r>
              <a:rPr b="1" i="0" lang="en-US" sz="1200" u="none">
                <a:solidFill>
                  <a:schemeClr val="dk1"/>
                </a:solidFill>
                <a:latin typeface="Times New Roman"/>
                <a:ea typeface="Times New Roman"/>
                <a:cs typeface="Times New Roman"/>
                <a:sym typeface="Times New Roman"/>
              </a:rPr>
              <a:t>query</a:t>
            </a:r>
            <a:r>
              <a:rPr b="0" i="0" lang="en-US" sz="1200" u="none">
                <a:solidFill>
                  <a:schemeClr val="dk1"/>
                </a:solidFill>
                <a:latin typeface="Times New Roman"/>
                <a:ea typeface="Times New Roman"/>
                <a:cs typeface="Times New Roman"/>
                <a:sym typeface="Times New Roman"/>
              </a:rPr>
              <a:t> sequence. Before you run BLAST you have to format one of the sequences so that BLAST recognises it as a database sequence. </a:t>
            </a:r>
            <a:r>
              <a:rPr b="1" i="0" lang="en-US" sz="1200" u="none">
                <a:solidFill>
                  <a:schemeClr val="dk1"/>
                </a:solidFill>
                <a:latin typeface="Times New Roman"/>
                <a:ea typeface="Times New Roman"/>
                <a:cs typeface="Times New Roman"/>
                <a:sym typeface="Times New Roman"/>
              </a:rPr>
              <a:t>formatdb</a:t>
            </a:r>
            <a:r>
              <a:rPr b="0" i="0" lang="en-US" sz="1200" u="none">
                <a:solidFill>
                  <a:schemeClr val="dk1"/>
                </a:solidFill>
                <a:latin typeface="Times New Roman"/>
                <a:ea typeface="Times New Roman"/>
                <a:cs typeface="Times New Roman"/>
                <a:sym typeface="Times New Roman"/>
              </a:rPr>
              <a:t> is a program that does this and comes as part of the NCBI BLAST distribution.</a:t>
            </a:r>
            <a:endParaRPr/>
          </a:p>
        </p:txBody>
      </p:sp>
      <p:sp>
        <p:nvSpPr>
          <p:cNvPr id="242" name="Google Shape;242;p27"/>
          <p:cNvSpPr/>
          <p:nvPr/>
        </p:nvSpPr>
        <p:spPr>
          <a:xfrm>
            <a:off x="620712" y="6897687"/>
            <a:ext cx="5616575" cy="1295400"/>
          </a:xfrm>
          <a:prstGeom prst="roundRect">
            <a:avLst>
              <a:gd fmla="val 2118" name="adj"/>
            </a:avLst>
          </a:prstGeom>
          <a:solidFill>
            <a:srgbClr val="FFFF99"/>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43" name="Google Shape;243;p27"/>
          <p:cNvSpPr txBox="1"/>
          <p:nvPr/>
        </p:nvSpPr>
        <p:spPr>
          <a:xfrm>
            <a:off x="608012" y="6954837"/>
            <a:ext cx="5672137" cy="1187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Times New Roman"/>
              <a:buNone/>
            </a:pPr>
            <a:r>
              <a:rPr b="0" i="0" lang="en-US" sz="1200" u="none">
                <a:solidFill>
                  <a:schemeClr val="dk1"/>
                </a:solidFill>
                <a:latin typeface="Times New Roman"/>
                <a:ea typeface="Times New Roman"/>
                <a:cs typeface="Times New Roman"/>
                <a:sym typeface="Times New Roman"/>
              </a:rPr>
              <a:t>Make sure you are in the appropriate directory (in this example it is BLAST_Appendix.) You should now see both the new FASTA files for the pHCM1 and R27 sequences in the BLAST_Appendix directory as well as their respective EMBL format files.</a:t>
            </a:r>
            <a:endParaRPr/>
          </a:p>
          <a:p>
            <a:pPr indent="0" lvl="0" marL="0" marR="0" rtl="0" algn="l">
              <a:lnSpc>
                <a:spcPct val="100000"/>
              </a:lnSpc>
              <a:spcBef>
                <a:spcPts val="0"/>
              </a:spcBef>
              <a:spcAft>
                <a:spcPts val="0"/>
              </a:spcAft>
              <a:buClr>
                <a:schemeClr val="dk1"/>
              </a:buClr>
              <a:buSzPts val="1200"/>
              <a:buFont typeface="Times New Roman"/>
              <a:buNone/>
            </a:pPr>
            <a:r>
              <a:rPr b="0" i="0" lang="en-US" sz="1200" u="none">
                <a:solidFill>
                  <a:schemeClr val="dk1"/>
                </a:solidFill>
                <a:latin typeface="Times New Roman"/>
                <a:ea typeface="Times New Roman"/>
                <a:cs typeface="Times New Roman"/>
                <a:sym typeface="Times New Roman"/>
              </a:rPr>
              <a:t>(Hint: You can use the </a:t>
            </a:r>
            <a:r>
              <a:rPr b="1" i="0" lang="en-US" sz="1200" u="none">
                <a:solidFill>
                  <a:schemeClr val="dk1"/>
                </a:solidFill>
                <a:latin typeface="Times New Roman"/>
                <a:ea typeface="Times New Roman"/>
                <a:cs typeface="Times New Roman"/>
                <a:sym typeface="Times New Roman"/>
              </a:rPr>
              <a:t>pwd</a:t>
            </a:r>
            <a:r>
              <a:rPr b="0" i="0" lang="en-US" sz="1200" u="none">
                <a:solidFill>
                  <a:schemeClr val="dk1"/>
                </a:solidFill>
                <a:latin typeface="Times New Roman"/>
                <a:ea typeface="Times New Roman"/>
                <a:cs typeface="Times New Roman"/>
                <a:sym typeface="Times New Roman"/>
              </a:rPr>
              <a:t> command to check the present working directory, the </a:t>
            </a:r>
            <a:r>
              <a:rPr b="1" i="0" lang="en-US" sz="1200" u="none">
                <a:solidFill>
                  <a:schemeClr val="dk1"/>
                </a:solidFill>
                <a:latin typeface="Times New Roman"/>
                <a:ea typeface="Times New Roman"/>
                <a:cs typeface="Times New Roman"/>
                <a:sym typeface="Times New Roman"/>
              </a:rPr>
              <a:t>cd</a:t>
            </a:r>
            <a:r>
              <a:rPr b="0" i="0" lang="en-US" sz="1200" u="none">
                <a:solidFill>
                  <a:schemeClr val="dk1"/>
                </a:solidFill>
                <a:latin typeface="Times New Roman"/>
                <a:ea typeface="Times New Roman"/>
                <a:cs typeface="Times New Roman"/>
                <a:sym typeface="Times New Roman"/>
              </a:rPr>
              <a:t> command to change directories, and the </a:t>
            </a:r>
            <a:r>
              <a:rPr b="1" i="0" lang="en-US" sz="1200" u="none">
                <a:solidFill>
                  <a:schemeClr val="dk1"/>
                </a:solidFill>
                <a:latin typeface="Times New Roman"/>
                <a:ea typeface="Times New Roman"/>
                <a:cs typeface="Times New Roman"/>
                <a:sym typeface="Times New Roman"/>
              </a:rPr>
              <a:t>ls</a:t>
            </a:r>
            <a:r>
              <a:rPr b="0" i="0" lang="en-US" sz="1200" u="none">
                <a:solidFill>
                  <a:schemeClr val="dk1"/>
                </a:solidFill>
                <a:latin typeface="Times New Roman"/>
                <a:ea typeface="Times New Roman"/>
                <a:cs typeface="Times New Roman"/>
                <a:sym typeface="Times New Roman"/>
              </a:rPr>
              <a:t> command will list the contents of the present working directory).</a:t>
            </a:r>
            <a:endParaRPr/>
          </a:p>
        </p:txBody>
      </p:sp>
      <p:sp>
        <p:nvSpPr>
          <p:cNvPr id="244" name="Google Shape;244;p27"/>
          <p:cNvSpPr txBox="1"/>
          <p:nvPr/>
        </p:nvSpPr>
        <p:spPr>
          <a:xfrm>
            <a:off x="5932487" y="25400"/>
            <a:ext cx="784225" cy="244475"/>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000"/>
              <a:buFont typeface="Times New Roman"/>
              <a:buNone/>
            </a:pPr>
            <a:r>
              <a:rPr b="0" i="0" lang="en-US" sz="1000" u="none">
                <a:solidFill>
                  <a:schemeClr val="dk1"/>
                </a:solidFill>
                <a:latin typeface="Times New Roman"/>
                <a:ea typeface="Times New Roman"/>
                <a:cs typeface="Times New Roman"/>
                <a:sym typeface="Times New Roman"/>
              </a:rPr>
              <a:t>Appendices</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8" name="Shape 248"/>
        <p:cNvGrpSpPr/>
        <p:nvPr/>
      </p:nvGrpSpPr>
      <p:grpSpPr>
        <a:xfrm>
          <a:off x="0" y="0"/>
          <a:ext cx="0" cy="0"/>
          <a:chOff x="0" y="0"/>
          <a:chExt cx="0" cy="0"/>
        </a:xfrm>
      </p:grpSpPr>
      <p:grpSp>
        <p:nvGrpSpPr>
          <p:cNvPr id="249" name="Google Shape;249;p28"/>
          <p:cNvGrpSpPr/>
          <p:nvPr/>
        </p:nvGrpSpPr>
        <p:grpSpPr>
          <a:xfrm>
            <a:off x="1341437" y="2098675"/>
            <a:ext cx="4271962" cy="1919287"/>
            <a:chOff x="1341437" y="1568450"/>
            <a:chExt cx="4271962" cy="1919287"/>
          </a:xfrm>
        </p:grpSpPr>
        <p:grpSp>
          <p:nvGrpSpPr>
            <p:cNvPr id="250" name="Google Shape;250;p28"/>
            <p:cNvGrpSpPr/>
            <p:nvPr/>
          </p:nvGrpSpPr>
          <p:grpSpPr>
            <a:xfrm>
              <a:off x="1347787" y="1568450"/>
              <a:ext cx="4265612" cy="1919287"/>
              <a:chOff x="1484312" y="4808537"/>
              <a:chExt cx="4265612" cy="1919287"/>
            </a:xfrm>
          </p:grpSpPr>
          <p:pic>
            <p:nvPicPr>
              <p:cNvPr descr="ACT_download9" id="251" name="Google Shape;251;p28"/>
              <p:cNvPicPr preferRelativeResize="0"/>
              <p:nvPr/>
            </p:nvPicPr>
            <p:blipFill rotWithShape="1">
              <a:blip r:embed="rId3">
                <a:alphaModFix/>
              </a:blip>
              <a:srcRect b="0" l="0" r="0" t="0"/>
              <a:stretch/>
            </p:blipFill>
            <p:spPr>
              <a:xfrm>
                <a:off x="1484312" y="4808537"/>
                <a:ext cx="4265612" cy="1919287"/>
              </a:xfrm>
              <a:prstGeom prst="rect">
                <a:avLst/>
              </a:prstGeom>
              <a:noFill/>
              <a:ln>
                <a:noFill/>
              </a:ln>
            </p:spPr>
          </p:pic>
          <p:sp>
            <p:nvSpPr>
              <p:cNvPr id="252" name="Google Shape;252;p28"/>
              <p:cNvSpPr txBox="1"/>
              <p:nvPr/>
            </p:nvSpPr>
            <p:spPr>
              <a:xfrm>
                <a:off x="1524000" y="5118100"/>
                <a:ext cx="4065587" cy="1538287"/>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grpSp>
        <p:sp>
          <p:nvSpPr>
            <p:cNvPr id="253" name="Google Shape;253;p28"/>
            <p:cNvSpPr txBox="1"/>
            <p:nvPr/>
          </p:nvSpPr>
          <p:spPr>
            <a:xfrm>
              <a:off x="1341437" y="1838325"/>
              <a:ext cx="279400" cy="228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900"/>
                <a:buFont typeface="Times New Roman"/>
                <a:buNone/>
              </a:pPr>
              <a:r>
                <a:rPr b="1" i="0" lang="en-US" sz="900" u="none">
                  <a:solidFill>
                    <a:schemeClr val="dk1"/>
                  </a:solidFill>
                  <a:latin typeface="Times New Roman"/>
                  <a:ea typeface="Times New Roman"/>
                  <a:cs typeface="Times New Roman"/>
                  <a:sym typeface="Times New Roman"/>
                </a:rPr>
                <a:t>$:</a:t>
              </a:r>
              <a:endParaRPr/>
            </a:p>
          </p:txBody>
        </p:sp>
        <p:sp>
          <p:nvSpPr>
            <p:cNvPr id="254" name="Google Shape;254;p28"/>
            <p:cNvSpPr txBox="1"/>
            <p:nvPr/>
          </p:nvSpPr>
          <p:spPr>
            <a:xfrm>
              <a:off x="1492250" y="1847850"/>
              <a:ext cx="3600450" cy="21431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800"/>
                <a:buFont typeface="Arial"/>
                <a:buNone/>
              </a:pPr>
              <a:r>
                <a:rPr b="1" i="0" lang="en-US" sz="800" u="none">
                  <a:solidFill>
                    <a:schemeClr val="dk1"/>
                  </a:solidFill>
                  <a:latin typeface="Arial"/>
                  <a:ea typeface="Arial"/>
                  <a:cs typeface="Arial"/>
                  <a:sym typeface="Arial"/>
                </a:rPr>
                <a:t>formatdb –i pHCM1.dna –p F</a:t>
              </a:r>
              <a:endParaRPr/>
            </a:p>
          </p:txBody>
        </p:sp>
      </p:grpSp>
      <p:sp>
        <p:nvSpPr>
          <p:cNvPr id="255" name="Google Shape;255;p28"/>
          <p:cNvSpPr/>
          <p:nvPr/>
        </p:nvSpPr>
        <p:spPr>
          <a:xfrm>
            <a:off x="3933825" y="704850"/>
            <a:ext cx="2519362" cy="896937"/>
          </a:xfrm>
          <a:prstGeom prst="roundRect">
            <a:avLst>
              <a:gd fmla="val 0" name="adj"/>
            </a:avLst>
          </a:prstGeom>
          <a:solidFill>
            <a:srgbClr val="CCFFFF"/>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56" name="Google Shape;256;p28"/>
          <p:cNvSpPr txBox="1"/>
          <p:nvPr/>
        </p:nvSpPr>
        <p:spPr>
          <a:xfrm>
            <a:off x="4005262" y="736600"/>
            <a:ext cx="2374900" cy="82232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Times New Roman"/>
              <a:buNone/>
            </a:pPr>
            <a:r>
              <a:rPr b="0" i="0" lang="en-US" sz="1200" u="none">
                <a:solidFill>
                  <a:schemeClr val="dk1"/>
                </a:solidFill>
                <a:latin typeface="Times New Roman"/>
                <a:ea typeface="Times New Roman"/>
                <a:cs typeface="Times New Roman"/>
                <a:sym typeface="Times New Roman"/>
              </a:rPr>
              <a:t>At the Command Prompt type:</a:t>
            </a:r>
            <a:endParaRPr/>
          </a:p>
          <a:p>
            <a:pPr indent="0" lvl="0" marL="0" marR="0" rtl="0" algn="l">
              <a:lnSpc>
                <a:spcPct val="100000"/>
              </a:lnSpc>
              <a:spcBef>
                <a:spcPts val="0"/>
              </a:spcBef>
              <a:spcAft>
                <a:spcPts val="0"/>
              </a:spcAft>
              <a:buClr>
                <a:schemeClr val="dk1"/>
              </a:buClr>
              <a:buSzPts val="1200"/>
              <a:buFont typeface="Times New Roman"/>
              <a:buNone/>
            </a:pPr>
            <a:r>
              <a:rPr b="1" i="0" lang="en-US" sz="1200" u="none">
                <a:solidFill>
                  <a:schemeClr val="dk1"/>
                </a:solidFill>
                <a:latin typeface="Times New Roman"/>
                <a:ea typeface="Times New Roman"/>
                <a:cs typeface="Times New Roman"/>
                <a:sym typeface="Times New Roman"/>
              </a:rPr>
              <a:t>formatdb –i pHCM1.dna –p F</a:t>
            </a:r>
            <a:endParaRPr/>
          </a:p>
          <a:p>
            <a:pPr indent="0" lvl="0" marL="0" marR="0" rtl="0" algn="l">
              <a:lnSpc>
                <a:spcPct val="100000"/>
              </a:lnSpc>
              <a:spcBef>
                <a:spcPts val="0"/>
              </a:spcBef>
              <a:spcAft>
                <a:spcPts val="0"/>
              </a:spcAft>
              <a:buClr>
                <a:schemeClr val="dk1"/>
              </a:buClr>
              <a:buSzPts val="1200"/>
              <a:buFont typeface="Arial"/>
              <a:buNone/>
            </a:pPr>
            <a:r>
              <a:t/>
            </a:r>
            <a:endParaRPr b="0" i="0" sz="1200" u="none">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chemeClr val="dk1"/>
              </a:buClr>
              <a:buSzPts val="1200"/>
              <a:buFont typeface="Times New Roman"/>
              <a:buNone/>
            </a:pPr>
            <a:r>
              <a:rPr b="0" i="0" lang="en-US" sz="1200" u="none">
                <a:solidFill>
                  <a:schemeClr val="dk1"/>
                </a:solidFill>
                <a:latin typeface="Times New Roman"/>
                <a:ea typeface="Times New Roman"/>
                <a:cs typeface="Times New Roman"/>
                <a:sym typeface="Times New Roman"/>
              </a:rPr>
              <a:t>Press </a:t>
            </a:r>
            <a:r>
              <a:rPr b="1" i="0" lang="en-US" sz="1200" u="none">
                <a:solidFill>
                  <a:schemeClr val="dk1"/>
                </a:solidFill>
                <a:latin typeface="Times New Roman"/>
                <a:ea typeface="Times New Roman"/>
                <a:cs typeface="Times New Roman"/>
                <a:sym typeface="Times New Roman"/>
              </a:rPr>
              <a:t>Return</a:t>
            </a:r>
            <a:endParaRPr/>
          </a:p>
        </p:txBody>
      </p:sp>
      <p:cxnSp>
        <p:nvCxnSpPr>
          <p:cNvPr id="257" name="Google Shape;257;p28"/>
          <p:cNvCxnSpPr/>
          <p:nvPr/>
        </p:nvCxnSpPr>
        <p:spPr>
          <a:xfrm flipH="1">
            <a:off x="3357562" y="1570037"/>
            <a:ext cx="503237" cy="431800"/>
          </a:xfrm>
          <a:prstGeom prst="straightConnector1">
            <a:avLst/>
          </a:prstGeom>
          <a:noFill/>
          <a:ln cap="flat" cmpd="sng" w="38100">
            <a:solidFill>
              <a:srgbClr val="FF0000"/>
            </a:solidFill>
            <a:prstDash val="solid"/>
            <a:miter lim="800000"/>
            <a:headEnd len="med" w="med" type="none"/>
            <a:tailEnd len="med" w="med" type="triangle"/>
          </a:ln>
        </p:spPr>
      </p:cxnSp>
      <p:sp>
        <p:nvSpPr>
          <p:cNvPr id="258" name="Google Shape;258;p28"/>
          <p:cNvSpPr/>
          <p:nvPr/>
        </p:nvSpPr>
        <p:spPr>
          <a:xfrm>
            <a:off x="981075" y="3368675"/>
            <a:ext cx="1657350" cy="485775"/>
          </a:xfrm>
          <a:prstGeom prst="roundRect">
            <a:avLst>
              <a:gd fmla="val 16667" name="adj"/>
            </a:avLst>
          </a:prstGeom>
          <a:solidFill>
            <a:srgbClr val="FFFF99"/>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59" name="Google Shape;259;p28"/>
          <p:cNvSpPr txBox="1"/>
          <p:nvPr/>
        </p:nvSpPr>
        <p:spPr>
          <a:xfrm>
            <a:off x="1019175" y="3384550"/>
            <a:ext cx="1619250" cy="457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Times New Roman"/>
              <a:buNone/>
            </a:pPr>
            <a:r>
              <a:rPr b="1" i="0" lang="en-US" sz="1200" u="none">
                <a:solidFill>
                  <a:schemeClr val="dk1"/>
                </a:solidFill>
                <a:latin typeface="Times New Roman"/>
                <a:ea typeface="Times New Roman"/>
                <a:cs typeface="Times New Roman"/>
                <a:sym typeface="Times New Roman"/>
              </a:rPr>
              <a:t>–i</a:t>
            </a:r>
            <a:r>
              <a:rPr b="0" i="0" lang="en-US" sz="1200" u="none">
                <a:solidFill>
                  <a:schemeClr val="dk1"/>
                </a:solidFill>
                <a:latin typeface="Times New Roman"/>
                <a:ea typeface="Times New Roman"/>
                <a:cs typeface="Times New Roman"/>
                <a:sym typeface="Times New Roman"/>
              </a:rPr>
              <a:t> designates the input sequence: pHCM1.dna</a:t>
            </a:r>
            <a:endParaRPr/>
          </a:p>
        </p:txBody>
      </p:sp>
      <p:sp>
        <p:nvSpPr>
          <p:cNvPr id="260" name="Google Shape;260;p28"/>
          <p:cNvSpPr/>
          <p:nvPr/>
        </p:nvSpPr>
        <p:spPr>
          <a:xfrm>
            <a:off x="4027487" y="2865437"/>
            <a:ext cx="2281237" cy="512762"/>
          </a:xfrm>
          <a:prstGeom prst="roundRect">
            <a:avLst>
              <a:gd fmla="val 16667" name="adj"/>
            </a:avLst>
          </a:prstGeom>
          <a:solidFill>
            <a:srgbClr val="FFFF99"/>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61" name="Google Shape;261;p28"/>
          <p:cNvSpPr txBox="1"/>
          <p:nvPr/>
        </p:nvSpPr>
        <p:spPr>
          <a:xfrm>
            <a:off x="4065587" y="2881312"/>
            <a:ext cx="2243137" cy="457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Times New Roman"/>
              <a:buNone/>
            </a:pPr>
            <a:r>
              <a:rPr b="1" i="0" lang="en-US" sz="1200" u="none">
                <a:solidFill>
                  <a:schemeClr val="dk1"/>
                </a:solidFill>
                <a:latin typeface="Times New Roman"/>
                <a:ea typeface="Times New Roman"/>
                <a:cs typeface="Times New Roman"/>
                <a:sym typeface="Times New Roman"/>
              </a:rPr>
              <a:t>–p</a:t>
            </a:r>
            <a:r>
              <a:rPr b="0" i="0" lang="en-US" sz="1200" u="none">
                <a:solidFill>
                  <a:schemeClr val="dk1"/>
                </a:solidFill>
                <a:latin typeface="Times New Roman"/>
                <a:ea typeface="Times New Roman"/>
                <a:cs typeface="Times New Roman"/>
                <a:sym typeface="Times New Roman"/>
              </a:rPr>
              <a:t> designates the sequence type: DNA is F (protein would be T)</a:t>
            </a:r>
            <a:endParaRPr/>
          </a:p>
        </p:txBody>
      </p:sp>
      <p:cxnSp>
        <p:nvCxnSpPr>
          <p:cNvPr id="262" name="Google Shape;262;p28"/>
          <p:cNvCxnSpPr/>
          <p:nvPr/>
        </p:nvCxnSpPr>
        <p:spPr>
          <a:xfrm flipH="1" rot="10800000">
            <a:off x="1844675" y="2578100"/>
            <a:ext cx="431800" cy="719137"/>
          </a:xfrm>
          <a:prstGeom prst="straightConnector1">
            <a:avLst/>
          </a:prstGeom>
          <a:noFill/>
          <a:ln cap="flat" cmpd="sng" w="38100">
            <a:solidFill>
              <a:schemeClr val="dk1"/>
            </a:solidFill>
            <a:prstDash val="solid"/>
            <a:miter lim="800000"/>
            <a:headEnd len="med" w="med" type="none"/>
            <a:tailEnd len="med" w="med" type="triangle"/>
          </a:ln>
        </p:spPr>
      </p:cxnSp>
      <p:cxnSp>
        <p:nvCxnSpPr>
          <p:cNvPr id="263" name="Google Shape;263;p28"/>
          <p:cNvCxnSpPr/>
          <p:nvPr/>
        </p:nvCxnSpPr>
        <p:spPr>
          <a:xfrm rot="10800000">
            <a:off x="2924175" y="2578100"/>
            <a:ext cx="1009650" cy="503237"/>
          </a:xfrm>
          <a:prstGeom prst="straightConnector1">
            <a:avLst/>
          </a:prstGeom>
          <a:noFill/>
          <a:ln cap="flat" cmpd="sng" w="38100">
            <a:solidFill>
              <a:schemeClr val="dk1"/>
            </a:solidFill>
            <a:prstDash val="solid"/>
            <a:miter lim="800000"/>
            <a:headEnd len="med" w="med" type="none"/>
            <a:tailEnd len="med" w="med" type="triangle"/>
          </a:ln>
        </p:spPr>
      </p:cxnSp>
      <p:sp>
        <p:nvSpPr>
          <p:cNvPr id="264" name="Google Shape;264;p28"/>
          <p:cNvSpPr/>
          <p:nvPr/>
        </p:nvSpPr>
        <p:spPr>
          <a:xfrm>
            <a:off x="549275" y="4232275"/>
            <a:ext cx="5832475" cy="865187"/>
          </a:xfrm>
          <a:prstGeom prst="roundRect">
            <a:avLst>
              <a:gd fmla="val 16667" name="adj"/>
            </a:avLst>
          </a:prstGeom>
          <a:solidFill>
            <a:srgbClr val="FFFF99"/>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65" name="Google Shape;265;p28"/>
          <p:cNvSpPr txBox="1"/>
          <p:nvPr/>
        </p:nvSpPr>
        <p:spPr>
          <a:xfrm>
            <a:off x="622300" y="4232275"/>
            <a:ext cx="5759450" cy="82232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Times New Roman"/>
              <a:buNone/>
            </a:pPr>
            <a:r>
              <a:rPr b="0" i="0" lang="en-US" sz="1200" u="none">
                <a:solidFill>
                  <a:schemeClr val="dk1"/>
                </a:solidFill>
                <a:latin typeface="Times New Roman"/>
                <a:ea typeface="Times New Roman"/>
                <a:cs typeface="Times New Roman"/>
                <a:sym typeface="Times New Roman"/>
              </a:rPr>
              <a:t>Now you can run the BLAST on the two plasmid sequences. The program that you are going to use is </a:t>
            </a:r>
            <a:r>
              <a:rPr b="1" i="0" lang="en-US" sz="1200" u="none">
                <a:solidFill>
                  <a:schemeClr val="dk1"/>
                </a:solidFill>
                <a:latin typeface="Times New Roman"/>
                <a:ea typeface="Times New Roman"/>
                <a:cs typeface="Times New Roman"/>
                <a:sym typeface="Times New Roman"/>
              </a:rPr>
              <a:t>blastall</a:t>
            </a:r>
            <a:r>
              <a:rPr b="0" i="0" lang="en-US" sz="1200" u="none">
                <a:solidFill>
                  <a:schemeClr val="dk1"/>
                </a:solidFill>
                <a:latin typeface="Times New Roman"/>
                <a:ea typeface="Times New Roman"/>
                <a:cs typeface="Times New Roman"/>
                <a:sym typeface="Times New Roman"/>
              </a:rPr>
              <a:t>. In addition to the standard command line inputs we have to add an additional flag (</a:t>
            </a:r>
            <a:r>
              <a:rPr b="1" i="0" lang="en-US" sz="1200" u="none">
                <a:solidFill>
                  <a:schemeClr val="dk1"/>
                </a:solidFill>
                <a:latin typeface="Times New Roman"/>
                <a:ea typeface="Times New Roman"/>
                <a:cs typeface="Times New Roman"/>
                <a:sym typeface="Times New Roman"/>
              </a:rPr>
              <a:t>-m 8</a:t>
            </a:r>
            <a:r>
              <a:rPr b="0" i="0" lang="en-US" sz="1200" u="none">
                <a:solidFill>
                  <a:schemeClr val="dk1"/>
                </a:solidFill>
                <a:latin typeface="Times New Roman"/>
                <a:ea typeface="Times New Roman"/>
                <a:cs typeface="Times New Roman"/>
                <a:sym typeface="Times New Roman"/>
              </a:rPr>
              <a:t>) to the command line so that the BLAST output can be read by ACT. This specifies that the output of BLAST is in one line per entry format (see appendix II).  </a:t>
            </a:r>
            <a:endParaRPr/>
          </a:p>
        </p:txBody>
      </p:sp>
      <p:grpSp>
        <p:nvGrpSpPr>
          <p:cNvPr id="266" name="Google Shape;266;p28"/>
          <p:cNvGrpSpPr/>
          <p:nvPr/>
        </p:nvGrpSpPr>
        <p:grpSpPr>
          <a:xfrm>
            <a:off x="1846262" y="7467600"/>
            <a:ext cx="4271962" cy="1919287"/>
            <a:chOff x="1341437" y="1568450"/>
            <a:chExt cx="4271962" cy="1919287"/>
          </a:xfrm>
        </p:grpSpPr>
        <p:grpSp>
          <p:nvGrpSpPr>
            <p:cNvPr id="267" name="Google Shape;267;p28"/>
            <p:cNvGrpSpPr/>
            <p:nvPr/>
          </p:nvGrpSpPr>
          <p:grpSpPr>
            <a:xfrm>
              <a:off x="1347787" y="1568450"/>
              <a:ext cx="4265612" cy="1919287"/>
              <a:chOff x="1484312" y="4808537"/>
              <a:chExt cx="4265612" cy="1919287"/>
            </a:xfrm>
          </p:grpSpPr>
          <p:pic>
            <p:nvPicPr>
              <p:cNvPr descr="ACT_download9" id="268" name="Google Shape;268;p28"/>
              <p:cNvPicPr preferRelativeResize="0"/>
              <p:nvPr/>
            </p:nvPicPr>
            <p:blipFill rotWithShape="1">
              <a:blip r:embed="rId3">
                <a:alphaModFix/>
              </a:blip>
              <a:srcRect b="0" l="0" r="0" t="0"/>
              <a:stretch/>
            </p:blipFill>
            <p:spPr>
              <a:xfrm>
                <a:off x="1484312" y="4808537"/>
                <a:ext cx="4265612" cy="1919287"/>
              </a:xfrm>
              <a:prstGeom prst="rect">
                <a:avLst/>
              </a:prstGeom>
              <a:noFill/>
              <a:ln>
                <a:noFill/>
              </a:ln>
            </p:spPr>
          </p:pic>
          <p:sp>
            <p:nvSpPr>
              <p:cNvPr id="269" name="Google Shape;269;p28"/>
              <p:cNvSpPr txBox="1"/>
              <p:nvPr/>
            </p:nvSpPr>
            <p:spPr>
              <a:xfrm>
                <a:off x="1524000" y="5118100"/>
                <a:ext cx="4065587" cy="1538287"/>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grpSp>
        <p:sp>
          <p:nvSpPr>
            <p:cNvPr id="270" name="Google Shape;270;p28"/>
            <p:cNvSpPr txBox="1"/>
            <p:nvPr/>
          </p:nvSpPr>
          <p:spPr>
            <a:xfrm>
              <a:off x="1341437" y="1838325"/>
              <a:ext cx="279400" cy="228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900"/>
                <a:buFont typeface="Times New Roman"/>
                <a:buNone/>
              </a:pPr>
              <a:r>
                <a:rPr b="1" i="0" lang="en-US" sz="900" u="none">
                  <a:solidFill>
                    <a:schemeClr val="dk1"/>
                  </a:solidFill>
                  <a:latin typeface="Times New Roman"/>
                  <a:ea typeface="Times New Roman"/>
                  <a:cs typeface="Times New Roman"/>
                  <a:sym typeface="Times New Roman"/>
                </a:rPr>
                <a:t>$:</a:t>
              </a:r>
              <a:endParaRPr/>
            </a:p>
          </p:txBody>
        </p:sp>
        <p:sp>
          <p:nvSpPr>
            <p:cNvPr id="271" name="Google Shape;271;p28"/>
            <p:cNvSpPr txBox="1"/>
            <p:nvPr/>
          </p:nvSpPr>
          <p:spPr>
            <a:xfrm>
              <a:off x="1492250" y="1847850"/>
              <a:ext cx="3600450" cy="21431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800"/>
                <a:buFont typeface="Arial"/>
                <a:buNone/>
              </a:pPr>
              <a:r>
                <a:rPr b="1" i="0" lang="en-US" sz="800" u="none">
                  <a:solidFill>
                    <a:schemeClr val="dk1"/>
                  </a:solidFill>
                  <a:latin typeface="Arial"/>
                  <a:ea typeface="Arial"/>
                  <a:cs typeface="Arial"/>
                  <a:sym typeface="Arial"/>
                </a:rPr>
                <a:t>blastall –p blastn –m 8  –d pHCM1.dna –i R27.dna –o pHCM1_vs_R27</a:t>
              </a:r>
              <a:endParaRPr/>
            </a:p>
          </p:txBody>
        </p:sp>
      </p:grpSp>
      <p:sp>
        <p:nvSpPr>
          <p:cNvPr id="272" name="Google Shape;272;p28"/>
          <p:cNvSpPr/>
          <p:nvPr/>
        </p:nvSpPr>
        <p:spPr>
          <a:xfrm>
            <a:off x="1700212" y="5456237"/>
            <a:ext cx="4826000" cy="865187"/>
          </a:xfrm>
          <a:prstGeom prst="roundRect">
            <a:avLst>
              <a:gd fmla="val 0" name="adj"/>
            </a:avLst>
          </a:prstGeom>
          <a:solidFill>
            <a:srgbClr val="CCFFFF"/>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73" name="Google Shape;273;p28"/>
          <p:cNvSpPr txBox="1"/>
          <p:nvPr/>
        </p:nvSpPr>
        <p:spPr>
          <a:xfrm>
            <a:off x="1719262" y="5487987"/>
            <a:ext cx="4824412" cy="82232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Times New Roman"/>
              <a:buNone/>
            </a:pPr>
            <a:r>
              <a:rPr b="0" i="0" lang="en-US" sz="1200" u="none">
                <a:solidFill>
                  <a:schemeClr val="dk1"/>
                </a:solidFill>
                <a:latin typeface="Times New Roman"/>
                <a:ea typeface="Times New Roman"/>
                <a:cs typeface="Times New Roman"/>
                <a:sym typeface="Times New Roman"/>
              </a:rPr>
              <a:t>At the Command Prompt type:</a:t>
            </a:r>
            <a:endParaRPr/>
          </a:p>
          <a:p>
            <a:pPr indent="0" lvl="0" marL="0" marR="0" rtl="0" algn="l">
              <a:lnSpc>
                <a:spcPct val="100000"/>
              </a:lnSpc>
              <a:spcBef>
                <a:spcPts val="0"/>
              </a:spcBef>
              <a:spcAft>
                <a:spcPts val="0"/>
              </a:spcAft>
              <a:buClr>
                <a:schemeClr val="dk1"/>
              </a:buClr>
              <a:buSzPts val="1200"/>
              <a:buFont typeface="Times New Roman"/>
              <a:buNone/>
            </a:pPr>
            <a:r>
              <a:rPr b="1" i="0" lang="en-US" sz="1200" u="none">
                <a:solidFill>
                  <a:schemeClr val="dk1"/>
                </a:solidFill>
                <a:latin typeface="Times New Roman"/>
                <a:ea typeface="Times New Roman"/>
                <a:cs typeface="Times New Roman"/>
                <a:sym typeface="Times New Roman"/>
              </a:rPr>
              <a:t>blastall –p blastn –m 8  –d pHCM1.dna –i R27.dna –o pHCM1_vs_R27</a:t>
            </a:r>
            <a:endParaRPr/>
          </a:p>
          <a:p>
            <a:pPr indent="0" lvl="0" marL="0" marR="0" rtl="0" algn="l">
              <a:lnSpc>
                <a:spcPct val="100000"/>
              </a:lnSpc>
              <a:spcBef>
                <a:spcPts val="0"/>
              </a:spcBef>
              <a:spcAft>
                <a:spcPts val="0"/>
              </a:spcAft>
              <a:buClr>
                <a:schemeClr val="dk1"/>
              </a:buClr>
              <a:buSzPts val="1200"/>
              <a:buFont typeface="Arial"/>
              <a:buNone/>
            </a:pPr>
            <a:r>
              <a:t/>
            </a:r>
            <a:endParaRPr b="0" i="0" sz="1200" u="none">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chemeClr val="dk1"/>
              </a:buClr>
              <a:buSzPts val="1200"/>
              <a:buFont typeface="Times New Roman"/>
              <a:buNone/>
            </a:pPr>
            <a:r>
              <a:rPr b="0" i="0" lang="en-US" sz="1200" u="none">
                <a:solidFill>
                  <a:schemeClr val="dk1"/>
                </a:solidFill>
                <a:latin typeface="Times New Roman"/>
                <a:ea typeface="Times New Roman"/>
                <a:cs typeface="Times New Roman"/>
                <a:sym typeface="Times New Roman"/>
              </a:rPr>
              <a:t>Press </a:t>
            </a:r>
            <a:r>
              <a:rPr b="1" i="0" lang="en-US" sz="1200" u="none">
                <a:solidFill>
                  <a:schemeClr val="dk1"/>
                </a:solidFill>
                <a:latin typeface="Times New Roman"/>
                <a:ea typeface="Times New Roman"/>
                <a:cs typeface="Times New Roman"/>
                <a:sym typeface="Times New Roman"/>
              </a:rPr>
              <a:t>Return</a:t>
            </a:r>
            <a:endParaRPr/>
          </a:p>
        </p:txBody>
      </p:sp>
      <p:cxnSp>
        <p:nvCxnSpPr>
          <p:cNvPr id="274" name="Google Shape;274;p28"/>
          <p:cNvCxnSpPr/>
          <p:nvPr/>
        </p:nvCxnSpPr>
        <p:spPr>
          <a:xfrm flipH="1">
            <a:off x="3573462" y="6465887"/>
            <a:ext cx="503237" cy="904875"/>
          </a:xfrm>
          <a:prstGeom prst="straightConnector1">
            <a:avLst/>
          </a:prstGeom>
          <a:noFill/>
          <a:ln cap="flat" cmpd="sng" w="38100">
            <a:solidFill>
              <a:srgbClr val="FF0000"/>
            </a:solidFill>
            <a:prstDash val="solid"/>
            <a:miter lim="800000"/>
            <a:headEnd len="med" w="med" type="none"/>
            <a:tailEnd len="med" w="med" type="triangle"/>
          </a:ln>
        </p:spPr>
      </p:cxnSp>
      <p:sp>
        <p:nvSpPr>
          <p:cNvPr id="275" name="Google Shape;275;p28"/>
          <p:cNvSpPr/>
          <p:nvPr/>
        </p:nvSpPr>
        <p:spPr>
          <a:xfrm>
            <a:off x="620712" y="517525"/>
            <a:ext cx="2952750" cy="547687"/>
          </a:xfrm>
          <a:prstGeom prst="roundRect">
            <a:avLst>
              <a:gd fmla="val 16667" name="adj"/>
            </a:avLst>
          </a:prstGeom>
          <a:solidFill>
            <a:srgbClr val="FFFF99"/>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76" name="Google Shape;276;p28"/>
          <p:cNvSpPr txBox="1"/>
          <p:nvPr/>
        </p:nvSpPr>
        <p:spPr>
          <a:xfrm>
            <a:off x="620712" y="546100"/>
            <a:ext cx="3240087" cy="457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Times New Roman"/>
              <a:buNone/>
            </a:pPr>
            <a:r>
              <a:rPr b="0" i="0" lang="en-US" sz="1200" u="none">
                <a:solidFill>
                  <a:schemeClr val="dk1"/>
                </a:solidFill>
                <a:latin typeface="Times New Roman"/>
                <a:ea typeface="Times New Roman"/>
                <a:cs typeface="Times New Roman"/>
                <a:sym typeface="Times New Roman"/>
              </a:rPr>
              <a:t>You will treat pHCM1.dna as the </a:t>
            </a:r>
            <a:r>
              <a:rPr b="1" i="0" lang="en-US" sz="1200" u="none">
                <a:solidFill>
                  <a:schemeClr val="dk1"/>
                </a:solidFill>
                <a:latin typeface="Times New Roman"/>
                <a:ea typeface="Times New Roman"/>
                <a:cs typeface="Times New Roman"/>
                <a:sym typeface="Times New Roman"/>
              </a:rPr>
              <a:t>database</a:t>
            </a:r>
            <a:r>
              <a:rPr b="0" i="0" lang="en-US" sz="1200" u="none">
                <a:solidFill>
                  <a:schemeClr val="dk1"/>
                </a:solidFill>
                <a:latin typeface="Times New Roman"/>
                <a:ea typeface="Times New Roman"/>
                <a:cs typeface="Times New Roman"/>
                <a:sym typeface="Times New Roman"/>
              </a:rPr>
              <a:t> sequence and R27.dna as the </a:t>
            </a:r>
            <a:r>
              <a:rPr b="1" i="0" lang="en-US" sz="1200" u="none">
                <a:solidFill>
                  <a:schemeClr val="dk1"/>
                </a:solidFill>
                <a:latin typeface="Times New Roman"/>
                <a:ea typeface="Times New Roman"/>
                <a:cs typeface="Times New Roman"/>
                <a:sym typeface="Times New Roman"/>
              </a:rPr>
              <a:t>query</a:t>
            </a:r>
            <a:r>
              <a:rPr b="0" i="0" lang="en-US" sz="1200" u="none">
                <a:solidFill>
                  <a:schemeClr val="dk1"/>
                </a:solidFill>
                <a:latin typeface="Times New Roman"/>
                <a:ea typeface="Times New Roman"/>
                <a:cs typeface="Times New Roman"/>
                <a:sym typeface="Times New Roman"/>
              </a:rPr>
              <a:t> sequence</a:t>
            </a:r>
            <a:endParaRPr/>
          </a:p>
        </p:txBody>
      </p:sp>
      <p:sp>
        <p:nvSpPr>
          <p:cNvPr id="277" name="Google Shape;277;p28"/>
          <p:cNvSpPr/>
          <p:nvPr/>
        </p:nvSpPr>
        <p:spPr>
          <a:xfrm>
            <a:off x="171450" y="8809037"/>
            <a:ext cx="2106612" cy="674687"/>
          </a:xfrm>
          <a:prstGeom prst="roundRect">
            <a:avLst>
              <a:gd fmla="val 16667" name="adj"/>
            </a:avLst>
          </a:prstGeom>
          <a:solidFill>
            <a:srgbClr val="FFFF99"/>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78" name="Google Shape;278;p28"/>
          <p:cNvSpPr txBox="1"/>
          <p:nvPr/>
        </p:nvSpPr>
        <p:spPr>
          <a:xfrm>
            <a:off x="155575" y="8824912"/>
            <a:ext cx="2206625" cy="63976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Times New Roman"/>
              <a:buNone/>
            </a:pPr>
            <a:r>
              <a:rPr b="1" i="0" lang="en-US" sz="1200" u="none">
                <a:solidFill>
                  <a:schemeClr val="dk1"/>
                </a:solidFill>
                <a:latin typeface="Times New Roman"/>
                <a:ea typeface="Times New Roman"/>
                <a:cs typeface="Times New Roman"/>
                <a:sym typeface="Times New Roman"/>
              </a:rPr>
              <a:t>–p</a:t>
            </a:r>
            <a:r>
              <a:rPr b="0" i="0" lang="en-US" sz="1200" u="none">
                <a:solidFill>
                  <a:schemeClr val="dk1"/>
                </a:solidFill>
                <a:latin typeface="Times New Roman"/>
                <a:ea typeface="Times New Roman"/>
                <a:cs typeface="Times New Roman"/>
                <a:sym typeface="Times New Roman"/>
              </a:rPr>
              <a:t> designates the flavour of BLAST: </a:t>
            </a:r>
            <a:r>
              <a:rPr b="1" i="0" lang="en-US" sz="1200" u="none">
                <a:solidFill>
                  <a:schemeClr val="dk1"/>
                </a:solidFill>
                <a:latin typeface="Times New Roman"/>
                <a:ea typeface="Times New Roman"/>
                <a:cs typeface="Times New Roman"/>
                <a:sym typeface="Times New Roman"/>
              </a:rPr>
              <a:t>blastn</a:t>
            </a:r>
            <a:r>
              <a:rPr b="0" i="0" lang="en-US" sz="1200" u="none">
                <a:solidFill>
                  <a:schemeClr val="dk1"/>
                </a:solidFill>
                <a:latin typeface="Times New Roman"/>
                <a:ea typeface="Times New Roman"/>
                <a:cs typeface="Times New Roman"/>
                <a:sym typeface="Times New Roman"/>
              </a:rPr>
              <a:t> (in this instance a DNA-DNA comparison)</a:t>
            </a:r>
            <a:endParaRPr/>
          </a:p>
        </p:txBody>
      </p:sp>
      <p:cxnSp>
        <p:nvCxnSpPr>
          <p:cNvPr id="279" name="Google Shape;279;p28"/>
          <p:cNvCxnSpPr/>
          <p:nvPr/>
        </p:nvCxnSpPr>
        <p:spPr>
          <a:xfrm flipH="1" rot="10800000">
            <a:off x="1608137" y="7977187"/>
            <a:ext cx="1030287" cy="758825"/>
          </a:xfrm>
          <a:prstGeom prst="straightConnector1">
            <a:avLst/>
          </a:prstGeom>
          <a:noFill/>
          <a:ln cap="flat" cmpd="sng" w="38100">
            <a:solidFill>
              <a:schemeClr val="dk1"/>
            </a:solidFill>
            <a:prstDash val="solid"/>
            <a:miter lim="800000"/>
            <a:headEnd len="med" w="med" type="none"/>
            <a:tailEnd len="med" w="med" type="triangle"/>
          </a:ln>
        </p:spPr>
      </p:cxnSp>
      <p:sp>
        <p:nvSpPr>
          <p:cNvPr id="280" name="Google Shape;280;p28"/>
          <p:cNvSpPr/>
          <p:nvPr/>
        </p:nvSpPr>
        <p:spPr>
          <a:xfrm>
            <a:off x="3814762" y="8664575"/>
            <a:ext cx="1438275" cy="681037"/>
          </a:xfrm>
          <a:prstGeom prst="roundRect">
            <a:avLst>
              <a:gd fmla="val 16667" name="adj"/>
            </a:avLst>
          </a:prstGeom>
          <a:solidFill>
            <a:srgbClr val="FFFF99"/>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81" name="Google Shape;281;p28"/>
          <p:cNvSpPr txBox="1"/>
          <p:nvPr/>
        </p:nvSpPr>
        <p:spPr>
          <a:xfrm>
            <a:off x="3860800" y="8680450"/>
            <a:ext cx="1368425" cy="63976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Times New Roman"/>
              <a:buNone/>
            </a:pPr>
            <a:r>
              <a:rPr b="1" i="0" lang="en-US" sz="1200" u="none">
                <a:solidFill>
                  <a:schemeClr val="dk1"/>
                </a:solidFill>
                <a:latin typeface="Times New Roman"/>
                <a:ea typeface="Times New Roman"/>
                <a:cs typeface="Times New Roman"/>
                <a:sym typeface="Times New Roman"/>
              </a:rPr>
              <a:t>–d</a:t>
            </a:r>
            <a:r>
              <a:rPr b="0" i="0" lang="en-US" sz="1200" u="none">
                <a:solidFill>
                  <a:schemeClr val="dk1"/>
                </a:solidFill>
                <a:latin typeface="Times New Roman"/>
                <a:ea typeface="Times New Roman"/>
                <a:cs typeface="Times New Roman"/>
                <a:sym typeface="Times New Roman"/>
              </a:rPr>
              <a:t> designates the database sequence: pHCM1.dna</a:t>
            </a:r>
            <a:endParaRPr/>
          </a:p>
        </p:txBody>
      </p:sp>
      <p:cxnSp>
        <p:nvCxnSpPr>
          <p:cNvPr id="282" name="Google Shape;282;p28"/>
          <p:cNvCxnSpPr/>
          <p:nvPr/>
        </p:nvCxnSpPr>
        <p:spPr>
          <a:xfrm rot="10800000">
            <a:off x="3573462" y="7964487"/>
            <a:ext cx="1008062" cy="642937"/>
          </a:xfrm>
          <a:prstGeom prst="straightConnector1">
            <a:avLst/>
          </a:prstGeom>
          <a:noFill/>
          <a:ln cap="flat" cmpd="sng" w="38100">
            <a:solidFill>
              <a:schemeClr val="dk1"/>
            </a:solidFill>
            <a:prstDash val="solid"/>
            <a:miter lim="800000"/>
            <a:headEnd len="med" w="med" type="none"/>
            <a:tailEnd len="med" w="med" type="triangle"/>
          </a:ln>
        </p:spPr>
      </p:cxnSp>
      <p:sp>
        <p:nvSpPr>
          <p:cNvPr id="283" name="Google Shape;283;p28"/>
          <p:cNvSpPr/>
          <p:nvPr/>
        </p:nvSpPr>
        <p:spPr>
          <a:xfrm>
            <a:off x="2349500" y="8678862"/>
            <a:ext cx="1368425" cy="669925"/>
          </a:xfrm>
          <a:prstGeom prst="roundRect">
            <a:avLst>
              <a:gd fmla="val 16667" name="adj"/>
            </a:avLst>
          </a:prstGeom>
          <a:solidFill>
            <a:srgbClr val="FFFF99"/>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84" name="Google Shape;284;p28"/>
          <p:cNvSpPr txBox="1"/>
          <p:nvPr/>
        </p:nvSpPr>
        <p:spPr>
          <a:xfrm>
            <a:off x="2349500" y="8694737"/>
            <a:ext cx="1439862" cy="63976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Times New Roman"/>
              <a:buNone/>
            </a:pPr>
            <a:r>
              <a:rPr b="1" i="0" lang="en-US" sz="1200" u="none">
                <a:solidFill>
                  <a:schemeClr val="dk1"/>
                </a:solidFill>
                <a:latin typeface="Times New Roman"/>
                <a:ea typeface="Times New Roman"/>
                <a:cs typeface="Times New Roman"/>
                <a:sym typeface="Times New Roman"/>
              </a:rPr>
              <a:t>–m 8</a:t>
            </a:r>
            <a:r>
              <a:rPr b="0" i="0" lang="en-US" sz="1200" u="none">
                <a:solidFill>
                  <a:schemeClr val="dk1"/>
                </a:solidFill>
                <a:latin typeface="Times New Roman"/>
                <a:ea typeface="Times New Roman"/>
                <a:cs typeface="Times New Roman"/>
                <a:sym typeface="Times New Roman"/>
              </a:rPr>
              <a:t> designates the ACT readable output</a:t>
            </a:r>
            <a:endParaRPr/>
          </a:p>
        </p:txBody>
      </p:sp>
      <p:cxnSp>
        <p:nvCxnSpPr>
          <p:cNvPr id="285" name="Google Shape;285;p28"/>
          <p:cNvCxnSpPr/>
          <p:nvPr/>
        </p:nvCxnSpPr>
        <p:spPr>
          <a:xfrm flipH="1" rot="10800000">
            <a:off x="3055937" y="7964487"/>
            <a:ext cx="12700" cy="649287"/>
          </a:xfrm>
          <a:prstGeom prst="straightConnector1">
            <a:avLst/>
          </a:prstGeom>
          <a:noFill/>
          <a:ln cap="flat" cmpd="sng" w="38100">
            <a:solidFill>
              <a:schemeClr val="dk1"/>
            </a:solidFill>
            <a:prstDash val="solid"/>
            <a:miter lim="800000"/>
            <a:headEnd len="med" w="med" type="none"/>
            <a:tailEnd len="med" w="med" type="triangle"/>
          </a:ln>
        </p:spPr>
      </p:cxnSp>
      <p:sp>
        <p:nvSpPr>
          <p:cNvPr id="286" name="Google Shape;286;p28"/>
          <p:cNvSpPr/>
          <p:nvPr/>
        </p:nvSpPr>
        <p:spPr>
          <a:xfrm>
            <a:off x="5375275" y="8664575"/>
            <a:ext cx="1222375" cy="681037"/>
          </a:xfrm>
          <a:prstGeom prst="roundRect">
            <a:avLst>
              <a:gd fmla="val 16667" name="adj"/>
            </a:avLst>
          </a:prstGeom>
          <a:solidFill>
            <a:srgbClr val="FFFF99"/>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87" name="Google Shape;287;p28"/>
          <p:cNvSpPr txBox="1"/>
          <p:nvPr/>
        </p:nvSpPr>
        <p:spPr>
          <a:xfrm>
            <a:off x="5413375" y="8680450"/>
            <a:ext cx="1328737" cy="63976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Times New Roman"/>
              <a:buNone/>
            </a:pPr>
            <a:r>
              <a:rPr b="1" i="0" lang="en-US" sz="1200" u="none">
                <a:solidFill>
                  <a:schemeClr val="dk1"/>
                </a:solidFill>
                <a:latin typeface="Times New Roman"/>
                <a:ea typeface="Times New Roman"/>
                <a:cs typeface="Times New Roman"/>
                <a:sym typeface="Times New Roman"/>
              </a:rPr>
              <a:t>–i</a:t>
            </a:r>
            <a:r>
              <a:rPr b="0" i="0" lang="en-US" sz="1200" u="none">
                <a:solidFill>
                  <a:schemeClr val="dk1"/>
                </a:solidFill>
                <a:latin typeface="Times New Roman"/>
                <a:ea typeface="Times New Roman"/>
                <a:cs typeface="Times New Roman"/>
                <a:sym typeface="Times New Roman"/>
              </a:rPr>
              <a:t> designates the query sequence: R27.dna</a:t>
            </a:r>
            <a:endParaRPr/>
          </a:p>
        </p:txBody>
      </p:sp>
      <p:cxnSp>
        <p:nvCxnSpPr>
          <p:cNvPr id="288" name="Google Shape;288;p28"/>
          <p:cNvCxnSpPr/>
          <p:nvPr/>
        </p:nvCxnSpPr>
        <p:spPr>
          <a:xfrm rot="10800000">
            <a:off x="4294187" y="7964487"/>
            <a:ext cx="1584325" cy="642937"/>
          </a:xfrm>
          <a:prstGeom prst="straightConnector1">
            <a:avLst/>
          </a:prstGeom>
          <a:noFill/>
          <a:ln cap="flat" cmpd="sng" w="38100">
            <a:solidFill>
              <a:schemeClr val="dk1"/>
            </a:solidFill>
            <a:prstDash val="solid"/>
            <a:miter lim="800000"/>
            <a:headEnd len="med" w="med" type="none"/>
            <a:tailEnd len="med" w="med" type="triangle"/>
          </a:ln>
        </p:spPr>
      </p:cxnSp>
      <p:sp>
        <p:nvSpPr>
          <p:cNvPr id="289" name="Google Shape;289;p28"/>
          <p:cNvSpPr/>
          <p:nvPr/>
        </p:nvSpPr>
        <p:spPr>
          <a:xfrm>
            <a:off x="5230812" y="6686550"/>
            <a:ext cx="1295400" cy="661987"/>
          </a:xfrm>
          <a:prstGeom prst="roundRect">
            <a:avLst>
              <a:gd fmla="val 16667" name="adj"/>
            </a:avLst>
          </a:prstGeom>
          <a:solidFill>
            <a:srgbClr val="FFFF99"/>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90" name="Google Shape;290;p28"/>
          <p:cNvSpPr txBox="1"/>
          <p:nvPr/>
        </p:nvSpPr>
        <p:spPr>
          <a:xfrm>
            <a:off x="5268912" y="6683375"/>
            <a:ext cx="1328737" cy="63976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Times New Roman"/>
              <a:buNone/>
            </a:pPr>
            <a:r>
              <a:rPr b="1" i="0" lang="en-US" sz="1200" u="none">
                <a:solidFill>
                  <a:schemeClr val="dk1"/>
                </a:solidFill>
                <a:latin typeface="Times New Roman"/>
                <a:ea typeface="Times New Roman"/>
                <a:cs typeface="Times New Roman"/>
                <a:sym typeface="Times New Roman"/>
              </a:rPr>
              <a:t>–o</a:t>
            </a:r>
            <a:r>
              <a:rPr b="0" i="0" lang="en-US" sz="1200" u="none">
                <a:solidFill>
                  <a:schemeClr val="dk1"/>
                </a:solidFill>
                <a:latin typeface="Times New Roman"/>
                <a:ea typeface="Times New Roman"/>
                <a:cs typeface="Times New Roman"/>
                <a:sym typeface="Times New Roman"/>
              </a:rPr>
              <a:t> designates the output file: pHCM1_vs_R27</a:t>
            </a:r>
            <a:endParaRPr/>
          </a:p>
        </p:txBody>
      </p:sp>
      <p:cxnSp>
        <p:nvCxnSpPr>
          <p:cNvPr id="291" name="Google Shape;291;p28"/>
          <p:cNvCxnSpPr/>
          <p:nvPr/>
        </p:nvCxnSpPr>
        <p:spPr>
          <a:xfrm flipH="1">
            <a:off x="4725987" y="7362825"/>
            <a:ext cx="512762" cy="384175"/>
          </a:xfrm>
          <a:prstGeom prst="straightConnector1">
            <a:avLst/>
          </a:prstGeom>
          <a:noFill/>
          <a:ln cap="flat" cmpd="sng" w="38100">
            <a:solidFill>
              <a:schemeClr val="dk1"/>
            </a:solidFill>
            <a:prstDash val="solid"/>
            <a:miter lim="800000"/>
            <a:headEnd len="med" w="med" type="none"/>
            <a:tailEnd len="med" w="med" type="triangle"/>
          </a:ln>
        </p:spPr>
      </p:cxnSp>
      <p:sp>
        <p:nvSpPr>
          <p:cNvPr id="292" name="Google Shape;292;p28"/>
          <p:cNvSpPr/>
          <p:nvPr/>
        </p:nvSpPr>
        <p:spPr>
          <a:xfrm>
            <a:off x="436562" y="6608762"/>
            <a:ext cx="2343150" cy="720725"/>
          </a:xfrm>
          <a:prstGeom prst="roundRect">
            <a:avLst>
              <a:gd fmla="val 16667" name="adj"/>
            </a:avLst>
          </a:prstGeom>
          <a:solidFill>
            <a:srgbClr val="FFFF99"/>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93" name="Google Shape;293;p28"/>
          <p:cNvSpPr txBox="1"/>
          <p:nvPr/>
        </p:nvSpPr>
        <p:spPr>
          <a:xfrm>
            <a:off x="403225" y="6599237"/>
            <a:ext cx="2520950" cy="63976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Times New Roman"/>
              <a:buNone/>
            </a:pPr>
            <a:r>
              <a:rPr b="1" i="0" lang="en-US" sz="1200" u="none">
                <a:solidFill>
                  <a:schemeClr val="dk1"/>
                </a:solidFill>
                <a:latin typeface="Times New Roman"/>
                <a:ea typeface="Times New Roman"/>
                <a:cs typeface="Times New Roman"/>
                <a:sym typeface="Times New Roman"/>
              </a:rPr>
              <a:t>tblastx</a:t>
            </a:r>
            <a:r>
              <a:rPr b="0" i="0" lang="en-US" sz="1200" u="none">
                <a:solidFill>
                  <a:schemeClr val="dk1"/>
                </a:solidFill>
                <a:latin typeface="Times New Roman"/>
                <a:ea typeface="Times New Roman"/>
                <a:cs typeface="Times New Roman"/>
                <a:sym typeface="Times New Roman"/>
              </a:rPr>
              <a:t> could be substituted here if a translated DNA-translated DNA comparison was required</a:t>
            </a:r>
            <a:endParaRPr/>
          </a:p>
        </p:txBody>
      </p:sp>
      <p:cxnSp>
        <p:nvCxnSpPr>
          <p:cNvPr id="294" name="Google Shape;294;p28"/>
          <p:cNvCxnSpPr/>
          <p:nvPr/>
        </p:nvCxnSpPr>
        <p:spPr>
          <a:xfrm>
            <a:off x="1773237" y="7329487"/>
            <a:ext cx="936625" cy="431800"/>
          </a:xfrm>
          <a:prstGeom prst="straightConnector1">
            <a:avLst/>
          </a:prstGeom>
          <a:noFill/>
          <a:ln cap="flat" cmpd="sng" w="38100">
            <a:solidFill>
              <a:schemeClr val="dk1"/>
            </a:solidFill>
            <a:prstDash val="solid"/>
            <a:miter lim="800000"/>
            <a:headEnd len="med" w="med" type="none"/>
            <a:tailEnd len="med" w="med" type="triangle"/>
          </a:ln>
        </p:spPr>
      </p:cxnSp>
      <p:sp>
        <p:nvSpPr>
          <p:cNvPr id="295" name="Google Shape;295;p28"/>
          <p:cNvSpPr/>
          <p:nvPr/>
        </p:nvSpPr>
        <p:spPr>
          <a:xfrm>
            <a:off x="188912" y="8032750"/>
            <a:ext cx="1295400" cy="520700"/>
          </a:xfrm>
          <a:prstGeom prst="roundRect">
            <a:avLst>
              <a:gd fmla="val 16667" name="adj"/>
            </a:avLst>
          </a:prstGeom>
          <a:solidFill>
            <a:srgbClr val="FFFF99"/>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96" name="Google Shape;296;p28"/>
          <p:cNvSpPr txBox="1"/>
          <p:nvPr/>
        </p:nvSpPr>
        <p:spPr>
          <a:xfrm>
            <a:off x="188912" y="8048625"/>
            <a:ext cx="1295400" cy="457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Times New Roman"/>
              <a:buNone/>
            </a:pPr>
            <a:r>
              <a:rPr b="1" i="0" lang="en-US" sz="1200" u="none">
                <a:solidFill>
                  <a:schemeClr val="dk1"/>
                </a:solidFill>
                <a:latin typeface="Times New Roman"/>
                <a:ea typeface="Times New Roman"/>
                <a:cs typeface="Times New Roman"/>
                <a:sym typeface="Times New Roman"/>
              </a:rPr>
              <a:t>blastall</a:t>
            </a:r>
            <a:r>
              <a:rPr b="0" i="0" lang="en-US" sz="1200" u="none">
                <a:solidFill>
                  <a:schemeClr val="dk1"/>
                </a:solidFill>
                <a:latin typeface="Times New Roman"/>
                <a:ea typeface="Times New Roman"/>
                <a:cs typeface="Times New Roman"/>
                <a:sym typeface="Times New Roman"/>
              </a:rPr>
              <a:t> is the BLAST program</a:t>
            </a:r>
            <a:endParaRPr/>
          </a:p>
        </p:txBody>
      </p:sp>
      <p:cxnSp>
        <p:nvCxnSpPr>
          <p:cNvPr id="297" name="Google Shape;297;p28"/>
          <p:cNvCxnSpPr/>
          <p:nvPr/>
        </p:nvCxnSpPr>
        <p:spPr>
          <a:xfrm flipH="1" rot="10800000">
            <a:off x="1557337" y="7905750"/>
            <a:ext cx="431800" cy="142875"/>
          </a:xfrm>
          <a:prstGeom prst="straightConnector1">
            <a:avLst/>
          </a:prstGeom>
          <a:noFill/>
          <a:ln cap="flat" cmpd="sng" w="38100">
            <a:solidFill>
              <a:schemeClr val="dk1"/>
            </a:solidFill>
            <a:prstDash val="solid"/>
            <a:miter lim="800000"/>
            <a:headEnd len="med" w="med" type="none"/>
            <a:tailEnd len="med" w="med" type="triangle"/>
          </a:ln>
        </p:spPr>
      </p:cxnSp>
      <p:sp>
        <p:nvSpPr>
          <p:cNvPr id="298" name="Google Shape;298;p28"/>
          <p:cNvSpPr/>
          <p:nvPr/>
        </p:nvSpPr>
        <p:spPr>
          <a:xfrm>
            <a:off x="404812" y="1443037"/>
            <a:ext cx="1800225" cy="446087"/>
          </a:xfrm>
          <a:prstGeom prst="roundRect">
            <a:avLst>
              <a:gd fmla="val 16667" name="adj"/>
            </a:avLst>
          </a:prstGeom>
          <a:solidFill>
            <a:srgbClr val="FFFF99"/>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99" name="Google Shape;299;p28"/>
          <p:cNvSpPr txBox="1"/>
          <p:nvPr/>
        </p:nvSpPr>
        <p:spPr>
          <a:xfrm>
            <a:off x="404812" y="1439862"/>
            <a:ext cx="1728787" cy="457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Times New Roman"/>
              <a:buNone/>
            </a:pPr>
            <a:r>
              <a:rPr b="1" i="0" lang="en-US" sz="1200" u="none">
                <a:solidFill>
                  <a:schemeClr val="dk1"/>
                </a:solidFill>
                <a:latin typeface="Times New Roman"/>
                <a:ea typeface="Times New Roman"/>
                <a:cs typeface="Times New Roman"/>
                <a:sym typeface="Times New Roman"/>
              </a:rPr>
              <a:t>formatdb</a:t>
            </a:r>
            <a:r>
              <a:rPr b="0" i="0" lang="en-US" sz="1200" u="none">
                <a:solidFill>
                  <a:schemeClr val="dk1"/>
                </a:solidFill>
                <a:latin typeface="Times New Roman"/>
                <a:ea typeface="Times New Roman"/>
                <a:cs typeface="Times New Roman"/>
                <a:sym typeface="Times New Roman"/>
              </a:rPr>
              <a:t> is the database format program</a:t>
            </a:r>
            <a:endParaRPr/>
          </a:p>
        </p:txBody>
      </p:sp>
      <p:cxnSp>
        <p:nvCxnSpPr>
          <p:cNvPr id="300" name="Google Shape;300;p28"/>
          <p:cNvCxnSpPr/>
          <p:nvPr/>
        </p:nvCxnSpPr>
        <p:spPr>
          <a:xfrm>
            <a:off x="1268412" y="1928812"/>
            <a:ext cx="503237" cy="417512"/>
          </a:xfrm>
          <a:prstGeom prst="straightConnector1">
            <a:avLst/>
          </a:prstGeom>
          <a:noFill/>
          <a:ln cap="flat" cmpd="sng" w="38100">
            <a:solidFill>
              <a:schemeClr val="dk1"/>
            </a:solidFill>
            <a:prstDash val="solid"/>
            <a:miter lim="800000"/>
            <a:headEnd len="med" w="med" type="none"/>
            <a:tailEnd len="med" w="med" type="triangle"/>
          </a:ln>
        </p:spPr>
      </p:cxnSp>
      <p:sp>
        <p:nvSpPr>
          <p:cNvPr id="301" name="Google Shape;301;p28"/>
          <p:cNvSpPr txBox="1"/>
          <p:nvPr/>
        </p:nvSpPr>
        <p:spPr>
          <a:xfrm>
            <a:off x="5932487" y="25400"/>
            <a:ext cx="784225" cy="244475"/>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000"/>
              <a:buFont typeface="Times New Roman"/>
              <a:buNone/>
            </a:pPr>
            <a:r>
              <a:rPr b="0" i="0" lang="en-US" sz="1000" u="none">
                <a:solidFill>
                  <a:schemeClr val="dk1"/>
                </a:solidFill>
                <a:latin typeface="Times New Roman"/>
                <a:ea typeface="Times New Roman"/>
                <a:cs typeface="Times New Roman"/>
                <a:sym typeface="Times New Roman"/>
              </a:rPr>
              <a:t>Appendices</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5" name="Shape 305"/>
        <p:cNvGrpSpPr/>
        <p:nvPr/>
      </p:nvGrpSpPr>
      <p:grpSpPr>
        <a:xfrm>
          <a:off x="0" y="0"/>
          <a:ext cx="0" cy="0"/>
          <a:chOff x="0" y="0"/>
          <a:chExt cx="0" cy="0"/>
        </a:xfrm>
      </p:grpSpPr>
      <p:sp>
        <p:nvSpPr>
          <p:cNvPr id="306" name="Google Shape;306;p29"/>
          <p:cNvSpPr/>
          <p:nvPr/>
        </p:nvSpPr>
        <p:spPr>
          <a:xfrm>
            <a:off x="981075" y="1223962"/>
            <a:ext cx="4824412" cy="809625"/>
          </a:xfrm>
          <a:prstGeom prst="roundRect">
            <a:avLst>
              <a:gd fmla="val 16667" name="adj"/>
            </a:avLst>
          </a:prstGeom>
          <a:solidFill>
            <a:srgbClr val="FFFF99"/>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07" name="Google Shape;307;p29"/>
          <p:cNvSpPr txBox="1"/>
          <p:nvPr/>
        </p:nvSpPr>
        <p:spPr>
          <a:xfrm>
            <a:off x="1019175" y="1296987"/>
            <a:ext cx="4641850" cy="63976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Times New Roman"/>
              <a:buNone/>
            </a:pPr>
            <a:r>
              <a:rPr b="0" i="0" lang="en-US" sz="1200" u="none">
                <a:solidFill>
                  <a:schemeClr val="dk1"/>
                </a:solidFill>
                <a:latin typeface="Times New Roman"/>
                <a:ea typeface="Times New Roman"/>
                <a:cs typeface="Times New Roman"/>
                <a:sym typeface="Times New Roman"/>
              </a:rPr>
              <a:t>The pHCM1_vs_R27 comparison file can now be read into ACT along with the pHCM1.embl and R27.embl (or pHCM1.dna and R27.dna) sequence files.    </a:t>
            </a:r>
            <a:endParaRPr/>
          </a:p>
        </p:txBody>
      </p:sp>
      <p:cxnSp>
        <p:nvCxnSpPr>
          <p:cNvPr id="308" name="Google Shape;308;p29"/>
          <p:cNvCxnSpPr/>
          <p:nvPr/>
        </p:nvCxnSpPr>
        <p:spPr>
          <a:xfrm>
            <a:off x="3429000" y="2144712"/>
            <a:ext cx="0" cy="360362"/>
          </a:xfrm>
          <a:prstGeom prst="straightConnector1">
            <a:avLst/>
          </a:prstGeom>
          <a:noFill/>
          <a:ln cap="flat" cmpd="sng" w="38100">
            <a:solidFill>
              <a:srgbClr val="FF0000"/>
            </a:solidFill>
            <a:prstDash val="solid"/>
            <a:miter lim="800000"/>
            <a:headEnd len="med" w="med" type="none"/>
            <a:tailEnd len="med" w="med" type="triangle"/>
          </a:ln>
        </p:spPr>
      </p:cxnSp>
      <p:sp>
        <p:nvSpPr>
          <p:cNvPr id="309" name="Google Shape;309;p29"/>
          <p:cNvSpPr/>
          <p:nvPr/>
        </p:nvSpPr>
        <p:spPr>
          <a:xfrm>
            <a:off x="620712" y="6680200"/>
            <a:ext cx="5616575" cy="2160587"/>
          </a:xfrm>
          <a:prstGeom prst="roundRect">
            <a:avLst>
              <a:gd fmla="val 16667" name="adj"/>
            </a:avLst>
          </a:prstGeom>
          <a:solidFill>
            <a:srgbClr val="FFFF99"/>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pic>
        <p:nvPicPr>
          <p:cNvPr descr="Picture 3" id="310" name="Google Shape;310;p29"/>
          <p:cNvPicPr preferRelativeResize="0"/>
          <p:nvPr/>
        </p:nvPicPr>
        <p:blipFill rotWithShape="1">
          <a:blip r:embed="rId3">
            <a:alphaModFix/>
          </a:blip>
          <a:srcRect b="0" l="6289" r="5267" t="0"/>
          <a:stretch/>
        </p:blipFill>
        <p:spPr>
          <a:xfrm>
            <a:off x="1123950" y="2527300"/>
            <a:ext cx="4956175" cy="3995737"/>
          </a:xfrm>
          <a:prstGeom prst="rect">
            <a:avLst/>
          </a:prstGeom>
          <a:noFill/>
          <a:ln>
            <a:noFill/>
          </a:ln>
        </p:spPr>
      </p:pic>
      <p:sp>
        <p:nvSpPr>
          <p:cNvPr id="311" name="Google Shape;311;p29"/>
          <p:cNvSpPr txBox="1"/>
          <p:nvPr/>
        </p:nvSpPr>
        <p:spPr>
          <a:xfrm>
            <a:off x="5932487" y="25400"/>
            <a:ext cx="784225" cy="244475"/>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000"/>
              <a:buFont typeface="Times New Roman"/>
              <a:buNone/>
            </a:pPr>
            <a:r>
              <a:rPr b="0" i="0" lang="en-US" sz="1000" u="none">
                <a:solidFill>
                  <a:schemeClr val="dk1"/>
                </a:solidFill>
                <a:latin typeface="Times New Roman"/>
                <a:ea typeface="Times New Roman"/>
                <a:cs typeface="Times New Roman"/>
                <a:sym typeface="Times New Roman"/>
              </a:rPr>
              <a:t>Appendices</a:t>
            </a:r>
            <a:endParaRPr/>
          </a:p>
        </p:txBody>
      </p:sp>
      <p:sp>
        <p:nvSpPr>
          <p:cNvPr id="312" name="Google Shape;312;p29"/>
          <p:cNvSpPr txBox="1"/>
          <p:nvPr/>
        </p:nvSpPr>
        <p:spPr>
          <a:xfrm>
            <a:off x="782637" y="6715125"/>
            <a:ext cx="5364162" cy="212407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Times New Roman"/>
              <a:buNone/>
            </a:pPr>
            <a:r>
              <a:rPr b="0" i="0" lang="en-US" sz="1200" u="none">
                <a:solidFill>
                  <a:schemeClr val="dk1"/>
                </a:solidFill>
                <a:latin typeface="Times New Roman"/>
                <a:ea typeface="Times New Roman"/>
                <a:cs typeface="Times New Roman"/>
                <a:sym typeface="Times New Roman"/>
              </a:rPr>
              <a:t>The result of the BLASTN comparison shows that there are regions of DNA shared between the plasmids; pHCM1 shares 169 kb of DNA at greater than 99% sequence identity with R27. Much of the additional DNA in the pHCM1 plasmid appears to have been inserted relative to R27 and encodes functions associated with drug resistance. What antibiotic resistance genes can you find in the pHCM1 plasmid that are not found in R27? </a:t>
            </a:r>
            <a:endParaRPr/>
          </a:p>
          <a:p>
            <a:pPr indent="0" lvl="0" marL="0" marR="0" rtl="0" algn="l">
              <a:lnSpc>
                <a:spcPct val="100000"/>
              </a:lnSpc>
              <a:spcBef>
                <a:spcPts val="0"/>
              </a:spcBef>
              <a:spcAft>
                <a:spcPts val="0"/>
              </a:spcAft>
              <a:buClr>
                <a:schemeClr val="dk1"/>
              </a:buClr>
              <a:buSzPts val="1200"/>
              <a:buFont typeface="Arial"/>
              <a:buNone/>
            </a:pPr>
            <a:r>
              <a:t/>
            </a:r>
            <a:endParaRPr b="0" i="0" sz="1200" u="none">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chemeClr val="dk1"/>
              </a:buClr>
              <a:buSzPts val="1200"/>
              <a:buFont typeface="Times New Roman"/>
              <a:buNone/>
            </a:pPr>
            <a:r>
              <a:rPr b="0" i="0" lang="en-US" sz="1200" u="none">
                <a:solidFill>
                  <a:schemeClr val="dk1"/>
                </a:solidFill>
                <a:latin typeface="Times New Roman"/>
                <a:ea typeface="Times New Roman"/>
                <a:cs typeface="Times New Roman"/>
                <a:sym typeface="Times New Roman"/>
              </a:rPr>
              <a:t>The two plasmids were isolated more than 20 years apart. The comparison suggests that there have been several independent acquisition events that are responsible for the multiple drug resistance seen in the more modern </a:t>
            </a:r>
            <a:r>
              <a:rPr b="0" i="1" lang="en-US" sz="1200" u="none">
                <a:solidFill>
                  <a:schemeClr val="dk1"/>
                </a:solidFill>
                <a:latin typeface="Times New Roman"/>
                <a:ea typeface="Times New Roman"/>
                <a:cs typeface="Times New Roman"/>
                <a:sym typeface="Times New Roman"/>
              </a:rPr>
              <a:t>S. typhi</a:t>
            </a:r>
            <a:r>
              <a:rPr b="0" i="0" lang="en-US" sz="1200" u="none">
                <a:solidFill>
                  <a:schemeClr val="dk1"/>
                </a:solidFill>
                <a:latin typeface="Times New Roman"/>
                <a:ea typeface="Times New Roman"/>
                <a:cs typeface="Times New Roman"/>
                <a:sym typeface="Times New Roman"/>
              </a:rPr>
              <a:t> plasmid.</a:t>
            </a:r>
            <a:endParaRPr/>
          </a:p>
          <a:p>
            <a:pPr indent="0" lvl="0" marL="0" marR="0" rtl="0" algn="l">
              <a:lnSpc>
                <a:spcPct val="100000"/>
              </a:lnSpc>
              <a:spcBef>
                <a:spcPts val="0"/>
              </a:spcBef>
              <a:spcAft>
                <a:spcPts val="0"/>
              </a:spcAft>
              <a:buNone/>
            </a:pPr>
            <a:r>
              <a:t/>
            </a:r>
            <a:endParaRPr b="0" i="0" sz="1200" u="none">
              <a:solidFill>
                <a:schemeClr val="dk1"/>
              </a:solidFill>
              <a:latin typeface="Times New Roman"/>
              <a:ea typeface="Times New Roman"/>
              <a:cs typeface="Times New Roman"/>
              <a:sym typeface="Times New Roman"/>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6" name="Shape 316"/>
        <p:cNvGrpSpPr/>
        <p:nvPr/>
      </p:nvGrpSpPr>
      <p:grpSpPr>
        <a:xfrm>
          <a:off x="0" y="0"/>
          <a:ext cx="0" cy="0"/>
          <a:chOff x="0" y="0"/>
          <a:chExt cx="0" cy="0"/>
        </a:xfrm>
      </p:grpSpPr>
      <p:sp>
        <p:nvSpPr>
          <p:cNvPr id="317" name="Google Shape;317;p30"/>
          <p:cNvSpPr/>
          <p:nvPr/>
        </p:nvSpPr>
        <p:spPr>
          <a:xfrm>
            <a:off x="620712" y="992187"/>
            <a:ext cx="5688012" cy="5468937"/>
          </a:xfrm>
          <a:prstGeom prst="roundRect">
            <a:avLst>
              <a:gd fmla="val 1450" name="adj"/>
            </a:avLst>
          </a:prstGeom>
          <a:solidFill>
            <a:srgbClr val="FFFF99"/>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18" name="Google Shape;318;p30"/>
          <p:cNvSpPr txBox="1"/>
          <p:nvPr/>
        </p:nvSpPr>
        <p:spPr>
          <a:xfrm>
            <a:off x="692150" y="488950"/>
            <a:ext cx="5543550" cy="61785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600"/>
              <a:buFont typeface="Times New Roman"/>
              <a:buNone/>
            </a:pPr>
            <a:r>
              <a:rPr b="1" i="0" lang="en-US" sz="1600" u="none">
                <a:solidFill>
                  <a:schemeClr val="dk1"/>
                </a:solidFill>
                <a:latin typeface="Times New Roman"/>
                <a:ea typeface="Times New Roman"/>
                <a:cs typeface="Times New Roman"/>
                <a:sym typeface="Times New Roman"/>
              </a:rPr>
              <a:t>Exercise 2</a:t>
            </a:r>
            <a:endParaRPr/>
          </a:p>
          <a:p>
            <a:pPr indent="0" lvl="0" marL="0" marR="0" rtl="0" algn="l">
              <a:lnSpc>
                <a:spcPct val="100000"/>
              </a:lnSpc>
              <a:spcBef>
                <a:spcPts val="0"/>
              </a:spcBef>
              <a:spcAft>
                <a:spcPts val="0"/>
              </a:spcAft>
              <a:buClr>
                <a:schemeClr val="dk1"/>
              </a:buClr>
              <a:buSzPts val="1200"/>
              <a:buFont typeface="Arial"/>
              <a:buNone/>
            </a:pPr>
            <a:r>
              <a:t/>
            </a:r>
            <a:endParaRPr b="1" i="0" sz="1200" u="none">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chemeClr val="dk1"/>
              </a:buClr>
              <a:buSzPts val="1200"/>
              <a:buFont typeface="Arial"/>
              <a:buNone/>
            </a:pPr>
            <a:r>
              <a:t/>
            </a:r>
            <a:endParaRPr b="0" i="0" sz="1200" u="none">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chemeClr val="dk1"/>
              </a:buClr>
              <a:buSzPts val="1200"/>
              <a:buFont typeface="Times New Roman"/>
              <a:buNone/>
            </a:pPr>
            <a:r>
              <a:rPr b="0" i="0" lang="en-US" sz="1200" u="none">
                <a:solidFill>
                  <a:schemeClr val="dk1"/>
                </a:solidFill>
                <a:latin typeface="Times New Roman"/>
                <a:ea typeface="Times New Roman"/>
                <a:cs typeface="Times New Roman"/>
                <a:sym typeface="Times New Roman"/>
              </a:rPr>
              <a:t>In the previous exercise you used BLASTN to generate a comparison file for two relatively small sequences (&gt;500,000 kb). In the next exercise we are going to use another program from NCBI BLAST distribution, </a:t>
            </a:r>
            <a:r>
              <a:rPr b="1" i="0" lang="en-US" sz="1200" u="none">
                <a:solidFill>
                  <a:schemeClr val="dk1"/>
                </a:solidFill>
                <a:latin typeface="Times New Roman"/>
                <a:ea typeface="Times New Roman"/>
                <a:cs typeface="Times New Roman"/>
                <a:sym typeface="Times New Roman"/>
              </a:rPr>
              <a:t>megablast</a:t>
            </a:r>
            <a:r>
              <a:rPr b="0" i="0" lang="en-US" sz="1200" u="none">
                <a:solidFill>
                  <a:schemeClr val="dk1"/>
                </a:solidFill>
                <a:latin typeface="Times New Roman"/>
                <a:ea typeface="Times New Roman"/>
                <a:cs typeface="Times New Roman"/>
                <a:sym typeface="Times New Roman"/>
              </a:rPr>
              <a:t>, that can be used for nucleotide sequence alignment searches, i.e. DNA-DNA comparisons. If you are comparing large sequences such as whole genomes of several Mb, the </a:t>
            </a:r>
            <a:r>
              <a:rPr b="1" i="0" lang="en-US" sz="1200" u="none">
                <a:solidFill>
                  <a:schemeClr val="dk1"/>
                </a:solidFill>
                <a:latin typeface="Times New Roman"/>
                <a:ea typeface="Times New Roman"/>
                <a:cs typeface="Times New Roman"/>
                <a:sym typeface="Times New Roman"/>
              </a:rPr>
              <a:t>blastall</a:t>
            </a:r>
            <a:r>
              <a:rPr b="0" i="0" lang="en-US" sz="1200" u="none">
                <a:solidFill>
                  <a:schemeClr val="dk1"/>
                </a:solidFill>
                <a:latin typeface="Times New Roman"/>
                <a:ea typeface="Times New Roman"/>
                <a:cs typeface="Times New Roman"/>
                <a:sym typeface="Times New Roman"/>
              </a:rPr>
              <a:t> program is not suitable. The BLAST algorithms will struggle with large DNA sequences and therefore the processing time to generate a comparison file will increase dramatically.</a:t>
            </a:r>
            <a:endParaRPr/>
          </a:p>
          <a:p>
            <a:pPr indent="0" lvl="0" marL="0" marR="0" rtl="0" algn="l">
              <a:lnSpc>
                <a:spcPct val="100000"/>
              </a:lnSpc>
              <a:spcBef>
                <a:spcPts val="0"/>
              </a:spcBef>
              <a:spcAft>
                <a:spcPts val="0"/>
              </a:spcAft>
              <a:buClr>
                <a:schemeClr val="dk1"/>
              </a:buClr>
              <a:buSzPts val="1200"/>
              <a:buFont typeface="Arial"/>
              <a:buNone/>
            </a:pPr>
            <a:r>
              <a:t/>
            </a:r>
            <a:endParaRPr b="0" i="0" sz="1200" u="none">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chemeClr val="dk1"/>
              </a:buClr>
              <a:buSzPts val="1200"/>
              <a:buFont typeface="Times New Roman"/>
              <a:buNone/>
            </a:pPr>
            <a:r>
              <a:rPr b="1" i="0" lang="en-US" sz="1200" u="none">
                <a:solidFill>
                  <a:schemeClr val="dk1"/>
                </a:solidFill>
                <a:latin typeface="Times New Roman"/>
                <a:ea typeface="Times New Roman"/>
                <a:cs typeface="Times New Roman"/>
                <a:sym typeface="Times New Roman"/>
              </a:rPr>
              <a:t>megablast</a:t>
            </a:r>
            <a:r>
              <a:rPr b="0" i="0" lang="en-US" sz="1200" u="none">
                <a:solidFill>
                  <a:schemeClr val="dk1"/>
                </a:solidFill>
                <a:latin typeface="Times New Roman"/>
                <a:ea typeface="Times New Roman"/>
                <a:cs typeface="Times New Roman"/>
                <a:sym typeface="Times New Roman"/>
              </a:rPr>
              <a:t> uses a different algorithm to BLAST which is not as stringent which therefore makes the program faster. This means that it is possible to generate comparison files for genome sequences in a matter of seconds rather than minutes and hours.</a:t>
            </a:r>
            <a:endParaRPr/>
          </a:p>
          <a:p>
            <a:pPr indent="0" lvl="0" marL="0" marR="0" rtl="0" algn="l">
              <a:lnSpc>
                <a:spcPct val="100000"/>
              </a:lnSpc>
              <a:spcBef>
                <a:spcPts val="0"/>
              </a:spcBef>
              <a:spcAft>
                <a:spcPts val="0"/>
              </a:spcAft>
              <a:buClr>
                <a:schemeClr val="dk1"/>
              </a:buClr>
              <a:buSzPts val="1200"/>
              <a:buFont typeface="Arial"/>
              <a:buNone/>
            </a:pPr>
            <a:r>
              <a:t/>
            </a:r>
            <a:endParaRPr b="0" i="0" sz="1200" u="none">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chemeClr val="dk1"/>
              </a:buClr>
              <a:buSzPts val="1200"/>
              <a:buFont typeface="Times New Roman"/>
              <a:buNone/>
            </a:pPr>
            <a:r>
              <a:rPr b="0" i="0" lang="en-US" sz="1200" u="none">
                <a:solidFill>
                  <a:schemeClr val="dk1"/>
                </a:solidFill>
                <a:latin typeface="Times New Roman"/>
                <a:ea typeface="Times New Roman"/>
                <a:cs typeface="Times New Roman"/>
                <a:sym typeface="Times New Roman"/>
              </a:rPr>
              <a:t>There are some drawbacks to using this program. Firstly, only DNA-DNA alignments (BLASTN) can be performed using </a:t>
            </a:r>
            <a:r>
              <a:rPr b="1" i="0" lang="en-US" sz="1200" u="none">
                <a:solidFill>
                  <a:schemeClr val="dk1"/>
                </a:solidFill>
                <a:latin typeface="Times New Roman"/>
                <a:ea typeface="Times New Roman"/>
                <a:cs typeface="Times New Roman"/>
                <a:sym typeface="Times New Roman"/>
              </a:rPr>
              <a:t>megablast</a:t>
            </a:r>
            <a:r>
              <a:rPr b="0" i="0" lang="en-US" sz="1200" u="none">
                <a:solidFill>
                  <a:schemeClr val="dk1"/>
                </a:solidFill>
                <a:latin typeface="Times New Roman"/>
                <a:ea typeface="Times New Roman"/>
                <a:cs typeface="Times New Roman"/>
                <a:sym typeface="Times New Roman"/>
              </a:rPr>
              <a:t>, rather than translated DNA-DNA alignments (TBLASTX) as can be using </a:t>
            </a:r>
            <a:r>
              <a:rPr b="1" i="0" lang="en-US" sz="1200" u="none">
                <a:solidFill>
                  <a:schemeClr val="dk1"/>
                </a:solidFill>
                <a:latin typeface="Times New Roman"/>
                <a:ea typeface="Times New Roman"/>
                <a:cs typeface="Times New Roman"/>
                <a:sym typeface="Times New Roman"/>
              </a:rPr>
              <a:t>blastall</a:t>
            </a:r>
            <a:r>
              <a:rPr b="0" i="0" lang="en-US" sz="1200" u="none">
                <a:solidFill>
                  <a:schemeClr val="dk1"/>
                </a:solidFill>
                <a:latin typeface="Times New Roman"/>
                <a:ea typeface="Times New Roman"/>
                <a:cs typeface="Times New Roman"/>
                <a:sym typeface="Times New Roman"/>
              </a:rPr>
              <a:t>. Secondly as the algorithm used is not as stringent, </a:t>
            </a:r>
            <a:r>
              <a:rPr b="1" i="0" lang="en-US" sz="1200" u="none">
                <a:solidFill>
                  <a:schemeClr val="dk1"/>
                </a:solidFill>
                <a:latin typeface="Times New Roman"/>
                <a:ea typeface="Times New Roman"/>
                <a:cs typeface="Times New Roman"/>
                <a:sym typeface="Times New Roman"/>
              </a:rPr>
              <a:t>megablast</a:t>
            </a:r>
            <a:r>
              <a:rPr b="0" i="0" lang="en-US" sz="1200" u="none">
                <a:solidFill>
                  <a:schemeClr val="dk1"/>
                </a:solidFill>
                <a:latin typeface="Times New Roman"/>
                <a:ea typeface="Times New Roman"/>
                <a:cs typeface="Times New Roman"/>
                <a:sym typeface="Times New Roman"/>
              </a:rPr>
              <a:t> is suited to comparing sequences with high levels of similarity such as genomes from the same or very closely related species.</a:t>
            </a:r>
            <a:endParaRPr/>
          </a:p>
          <a:p>
            <a:pPr indent="0" lvl="0" marL="0" marR="0" rtl="0" algn="l">
              <a:lnSpc>
                <a:spcPct val="100000"/>
              </a:lnSpc>
              <a:spcBef>
                <a:spcPts val="0"/>
              </a:spcBef>
              <a:spcAft>
                <a:spcPts val="0"/>
              </a:spcAft>
              <a:buClr>
                <a:schemeClr val="dk1"/>
              </a:buClr>
              <a:buSzPts val="1200"/>
              <a:buFont typeface="Arial"/>
              <a:buNone/>
            </a:pPr>
            <a:r>
              <a:t/>
            </a:r>
            <a:endParaRPr b="0" i="0" sz="1200" u="none">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chemeClr val="dk1"/>
              </a:buClr>
              <a:buSzPts val="1200"/>
              <a:buFont typeface="Times New Roman"/>
              <a:buNone/>
            </a:pPr>
            <a:r>
              <a:rPr b="0" i="0" lang="en-US" sz="1200" u="none">
                <a:solidFill>
                  <a:schemeClr val="dk1"/>
                </a:solidFill>
                <a:latin typeface="Times New Roman"/>
                <a:ea typeface="Times New Roman"/>
                <a:cs typeface="Times New Roman"/>
                <a:sym typeface="Times New Roman"/>
              </a:rPr>
              <a:t>In this exercise you are going to download two </a:t>
            </a:r>
            <a:r>
              <a:rPr b="0" i="1" lang="en-US" sz="1200" u="none">
                <a:solidFill>
                  <a:schemeClr val="dk1"/>
                </a:solidFill>
                <a:latin typeface="Times New Roman"/>
                <a:ea typeface="Times New Roman"/>
                <a:cs typeface="Times New Roman"/>
                <a:sym typeface="Times New Roman"/>
              </a:rPr>
              <a:t>Staphylococcus aureus</a:t>
            </a:r>
            <a:r>
              <a:rPr b="0" i="0" lang="en-US" sz="1200" u="none">
                <a:solidFill>
                  <a:schemeClr val="dk1"/>
                </a:solidFill>
                <a:latin typeface="Times New Roman"/>
                <a:ea typeface="Times New Roman"/>
                <a:cs typeface="Times New Roman"/>
                <a:sym typeface="Times New Roman"/>
              </a:rPr>
              <a:t> genome sequences from the EBI genomes web page and use Artemis to write out the FASTA format DNA sequences for both as before in </a:t>
            </a:r>
            <a:r>
              <a:rPr b="1" i="0" lang="en-US" sz="1200" u="none">
                <a:solidFill>
                  <a:schemeClr val="dk1"/>
                </a:solidFill>
                <a:latin typeface="Times New Roman"/>
                <a:ea typeface="Times New Roman"/>
                <a:cs typeface="Times New Roman"/>
                <a:sym typeface="Times New Roman"/>
              </a:rPr>
              <a:t>Exercise 1</a:t>
            </a:r>
            <a:r>
              <a:rPr b="0" i="0" lang="en-US" sz="1200" u="none">
                <a:solidFill>
                  <a:schemeClr val="dk1"/>
                </a:solidFill>
                <a:latin typeface="Times New Roman"/>
                <a:ea typeface="Times New Roman"/>
                <a:cs typeface="Times New Roman"/>
                <a:sym typeface="Times New Roman"/>
              </a:rPr>
              <a:t>. These two FASTA format sequences will then be compared using </a:t>
            </a:r>
            <a:r>
              <a:rPr b="1" i="0" lang="en-US" sz="1200" u="none">
                <a:solidFill>
                  <a:schemeClr val="dk1"/>
                </a:solidFill>
                <a:latin typeface="Times New Roman"/>
                <a:ea typeface="Times New Roman"/>
                <a:cs typeface="Times New Roman"/>
                <a:sym typeface="Times New Roman"/>
              </a:rPr>
              <a:t>megablast</a:t>
            </a:r>
            <a:r>
              <a:rPr b="0" i="0" lang="en-US" sz="1200" u="none">
                <a:solidFill>
                  <a:schemeClr val="dk1"/>
                </a:solidFill>
                <a:latin typeface="Times New Roman"/>
                <a:ea typeface="Times New Roman"/>
                <a:cs typeface="Times New Roman"/>
                <a:sym typeface="Times New Roman"/>
              </a:rPr>
              <a:t> to identify regions of DNA-DNA similarity and write out an ACT readable comparison file.</a:t>
            </a:r>
            <a:endParaRPr/>
          </a:p>
          <a:p>
            <a:pPr indent="0" lvl="0" marL="0" marR="0" rtl="0" algn="l">
              <a:lnSpc>
                <a:spcPct val="100000"/>
              </a:lnSpc>
              <a:spcBef>
                <a:spcPts val="0"/>
              </a:spcBef>
              <a:spcAft>
                <a:spcPts val="0"/>
              </a:spcAft>
              <a:buClr>
                <a:schemeClr val="dk1"/>
              </a:buClr>
              <a:buSzPts val="1200"/>
              <a:buFont typeface="Arial"/>
              <a:buNone/>
            </a:pPr>
            <a:r>
              <a:t/>
            </a:r>
            <a:endParaRPr b="0" i="0" sz="1200" u="none">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chemeClr val="dk1"/>
              </a:buClr>
              <a:buSzPts val="1200"/>
              <a:buFont typeface="Times New Roman"/>
              <a:buNone/>
            </a:pPr>
            <a:r>
              <a:rPr b="0" i="0" lang="en-US" sz="1200" u="none">
                <a:solidFill>
                  <a:schemeClr val="dk1"/>
                </a:solidFill>
                <a:latin typeface="Times New Roman"/>
                <a:ea typeface="Times New Roman"/>
                <a:cs typeface="Times New Roman"/>
                <a:sym typeface="Times New Roman"/>
              </a:rPr>
              <a:t>The genomes that have been chosen for this comparison are from a hospital-acquired methicillin resistant </a:t>
            </a:r>
            <a:r>
              <a:rPr b="0" i="1" lang="en-US" sz="1200" u="none">
                <a:solidFill>
                  <a:schemeClr val="dk1"/>
                </a:solidFill>
                <a:latin typeface="Times New Roman"/>
                <a:ea typeface="Times New Roman"/>
                <a:cs typeface="Times New Roman"/>
                <a:sym typeface="Times New Roman"/>
              </a:rPr>
              <a:t>S. aureus</a:t>
            </a:r>
            <a:r>
              <a:rPr b="0" i="0" lang="en-US" sz="1200" u="none">
                <a:solidFill>
                  <a:schemeClr val="dk1"/>
                </a:solidFill>
                <a:latin typeface="Times New Roman"/>
                <a:ea typeface="Times New Roman"/>
                <a:cs typeface="Times New Roman"/>
                <a:sym typeface="Times New Roman"/>
              </a:rPr>
              <a:t> (MRSA) strain N315 (BA000018), and a community-acquired MRSA strain MW2 (BA000033). </a:t>
            </a:r>
            <a:endParaRPr b="0" i="0" sz="800" u="none">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chemeClr val="dk1"/>
              </a:buClr>
              <a:buSzPts val="1200"/>
              <a:buFont typeface="Arial"/>
              <a:buNone/>
            </a:pPr>
            <a:r>
              <a:t/>
            </a:r>
            <a:endParaRPr b="0" i="0" sz="1200" u="none">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None/>
            </a:pPr>
            <a:r>
              <a:t/>
            </a:r>
            <a:endParaRPr b="0" i="0" sz="1200" u="none">
              <a:solidFill>
                <a:schemeClr val="dk1"/>
              </a:solidFill>
              <a:latin typeface="Times New Roman"/>
              <a:ea typeface="Times New Roman"/>
              <a:cs typeface="Times New Roman"/>
              <a:sym typeface="Times New Roman"/>
            </a:endParaRPr>
          </a:p>
        </p:txBody>
      </p:sp>
      <p:sp>
        <p:nvSpPr>
          <p:cNvPr id="319" name="Google Shape;319;p30"/>
          <p:cNvSpPr txBox="1"/>
          <p:nvPr/>
        </p:nvSpPr>
        <p:spPr>
          <a:xfrm>
            <a:off x="5932487" y="25400"/>
            <a:ext cx="784225" cy="244475"/>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000"/>
              <a:buFont typeface="Times New Roman"/>
              <a:buNone/>
            </a:pPr>
            <a:r>
              <a:rPr b="0" i="0" lang="en-US" sz="1000" u="none">
                <a:solidFill>
                  <a:schemeClr val="dk1"/>
                </a:solidFill>
                <a:latin typeface="Times New Roman"/>
                <a:ea typeface="Times New Roman"/>
                <a:cs typeface="Times New Roman"/>
                <a:sym typeface="Times New Roman"/>
              </a:rPr>
              <a:t>Appendices</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3" name="Shape 323"/>
        <p:cNvGrpSpPr/>
        <p:nvPr/>
      </p:nvGrpSpPr>
      <p:grpSpPr>
        <a:xfrm>
          <a:off x="0" y="0"/>
          <a:ext cx="0" cy="0"/>
          <a:chOff x="0" y="0"/>
          <a:chExt cx="0" cy="0"/>
        </a:xfrm>
      </p:grpSpPr>
      <p:pic>
        <p:nvPicPr>
          <p:cNvPr descr="Picture 5" id="324" name="Google Shape;324;p31"/>
          <p:cNvPicPr preferRelativeResize="0"/>
          <p:nvPr/>
        </p:nvPicPr>
        <p:blipFill rotWithShape="1">
          <a:blip r:embed="rId3">
            <a:alphaModFix/>
          </a:blip>
          <a:srcRect b="0" l="0" r="0" t="0"/>
          <a:stretch/>
        </p:blipFill>
        <p:spPr>
          <a:xfrm>
            <a:off x="1425575" y="5686425"/>
            <a:ext cx="5019675" cy="3713162"/>
          </a:xfrm>
          <a:prstGeom prst="rect">
            <a:avLst/>
          </a:prstGeom>
          <a:noFill/>
          <a:ln>
            <a:noFill/>
          </a:ln>
        </p:spPr>
      </p:pic>
      <p:pic>
        <p:nvPicPr>
          <p:cNvPr descr="Picture 4" id="325" name="Google Shape;325;p31"/>
          <p:cNvPicPr preferRelativeResize="0"/>
          <p:nvPr/>
        </p:nvPicPr>
        <p:blipFill rotWithShape="1">
          <a:blip r:embed="rId4">
            <a:alphaModFix/>
          </a:blip>
          <a:srcRect b="0" l="0" r="0" t="0"/>
          <a:stretch/>
        </p:blipFill>
        <p:spPr>
          <a:xfrm>
            <a:off x="773112" y="1549400"/>
            <a:ext cx="5024437" cy="3716337"/>
          </a:xfrm>
          <a:prstGeom prst="rect">
            <a:avLst/>
          </a:prstGeom>
          <a:noFill/>
          <a:ln>
            <a:noFill/>
          </a:ln>
        </p:spPr>
      </p:pic>
      <p:sp>
        <p:nvSpPr>
          <p:cNvPr id="326" name="Google Shape;326;p31"/>
          <p:cNvSpPr/>
          <p:nvPr/>
        </p:nvSpPr>
        <p:spPr>
          <a:xfrm>
            <a:off x="692150" y="920750"/>
            <a:ext cx="5400675" cy="504825"/>
          </a:xfrm>
          <a:prstGeom prst="roundRect">
            <a:avLst>
              <a:gd fmla="val 0" name="adj"/>
            </a:avLst>
          </a:prstGeom>
          <a:solidFill>
            <a:srgbClr val="CCFFFF"/>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27" name="Google Shape;327;p31"/>
          <p:cNvSpPr txBox="1"/>
          <p:nvPr/>
        </p:nvSpPr>
        <p:spPr>
          <a:xfrm>
            <a:off x="836612" y="938212"/>
            <a:ext cx="5184775" cy="457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Times New Roman"/>
              <a:buNone/>
            </a:pPr>
            <a:r>
              <a:rPr b="0" i="0" lang="en-US" sz="1200" u="none">
                <a:solidFill>
                  <a:schemeClr val="dk1"/>
                </a:solidFill>
                <a:latin typeface="Times New Roman"/>
                <a:ea typeface="Times New Roman"/>
                <a:cs typeface="Times New Roman"/>
                <a:sym typeface="Times New Roman"/>
              </a:rPr>
              <a:t>Go to the EBI genomes web page (http://www.ebi.ac.uk/genomes) as before in </a:t>
            </a:r>
            <a:r>
              <a:rPr b="1" i="0" lang="en-US" sz="1200" u="none">
                <a:solidFill>
                  <a:schemeClr val="dk1"/>
                </a:solidFill>
                <a:latin typeface="Times New Roman"/>
                <a:ea typeface="Times New Roman"/>
                <a:cs typeface="Times New Roman"/>
                <a:sym typeface="Times New Roman"/>
              </a:rPr>
              <a:t>Exercise 2</a:t>
            </a:r>
            <a:r>
              <a:rPr b="0" i="0" lang="en-US" sz="1200" u="none">
                <a:solidFill>
                  <a:schemeClr val="dk1"/>
                </a:solidFill>
                <a:latin typeface="Times New Roman"/>
                <a:ea typeface="Times New Roman"/>
                <a:cs typeface="Times New Roman"/>
                <a:sym typeface="Times New Roman"/>
              </a:rPr>
              <a:t>, and click on the </a:t>
            </a:r>
            <a:r>
              <a:rPr b="1" i="0" lang="en-US" sz="1200" u="none">
                <a:solidFill>
                  <a:schemeClr val="dk1"/>
                </a:solidFill>
                <a:latin typeface="Times New Roman"/>
                <a:ea typeface="Times New Roman"/>
                <a:cs typeface="Times New Roman"/>
                <a:sym typeface="Times New Roman"/>
              </a:rPr>
              <a:t>Bacteria</a:t>
            </a:r>
            <a:r>
              <a:rPr b="0" i="0" lang="en-US" sz="1200" u="none">
                <a:solidFill>
                  <a:schemeClr val="dk1"/>
                </a:solidFill>
                <a:latin typeface="Times New Roman"/>
                <a:ea typeface="Times New Roman"/>
                <a:cs typeface="Times New Roman"/>
                <a:sym typeface="Times New Roman"/>
              </a:rPr>
              <a:t> hyperlink</a:t>
            </a:r>
            <a:endParaRPr/>
          </a:p>
        </p:txBody>
      </p:sp>
      <p:sp>
        <p:nvSpPr>
          <p:cNvPr id="328" name="Google Shape;328;p31"/>
          <p:cNvSpPr/>
          <p:nvPr/>
        </p:nvSpPr>
        <p:spPr>
          <a:xfrm>
            <a:off x="5435600" y="3654425"/>
            <a:ext cx="1223962" cy="900112"/>
          </a:xfrm>
          <a:prstGeom prst="roundRect">
            <a:avLst>
              <a:gd fmla="val 0" name="adj"/>
            </a:avLst>
          </a:prstGeom>
          <a:solidFill>
            <a:srgbClr val="CCFFFF"/>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29" name="Google Shape;329;p31"/>
          <p:cNvSpPr txBox="1"/>
          <p:nvPr/>
        </p:nvSpPr>
        <p:spPr>
          <a:xfrm>
            <a:off x="5445125" y="3676650"/>
            <a:ext cx="1296987" cy="82232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Times New Roman"/>
              <a:buNone/>
            </a:pPr>
            <a:r>
              <a:rPr b="0" i="0" lang="en-US" sz="1200" u="none">
                <a:solidFill>
                  <a:schemeClr val="dk1"/>
                </a:solidFill>
                <a:latin typeface="Times New Roman"/>
                <a:ea typeface="Times New Roman"/>
                <a:cs typeface="Times New Roman"/>
                <a:sym typeface="Times New Roman"/>
              </a:rPr>
              <a:t>Scroll down the page to the </a:t>
            </a:r>
            <a:r>
              <a:rPr b="0" i="1" lang="en-US" sz="1200" u="none">
                <a:solidFill>
                  <a:schemeClr val="dk1"/>
                </a:solidFill>
                <a:latin typeface="Times New Roman"/>
                <a:ea typeface="Times New Roman"/>
                <a:cs typeface="Times New Roman"/>
                <a:sym typeface="Times New Roman"/>
              </a:rPr>
              <a:t>Staphylococcus aureus</a:t>
            </a:r>
            <a:r>
              <a:rPr b="0" i="0" lang="en-US" sz="1200" u="none">
                <a:solidFill>
                  <a:schemeClr val="dk1"/>
                </a:solidFill>
                <a:latin typeface="Times New Roman"/>
                <a:ea typeface="Times New Roman"/>
                <a:cs typeface="Times New Roman"/>
                <a:sym typeface="Times New Roman"/>
              </a:rPr>
              <a:t> genomes</a:t>
            </a:r>
            <a:endParaRPr/>
          </a:p>
        </p:txBody>
      </p:sp>
      <p:cxnSp>
        <p:nvCxnSpPr>
          <p:cNvPr id="330" name="Google Shape;330;p31"/>
          <p:cNvCxnSpPr/>
          <p:nvPr/>
        </p:nvCxnSpPr>
        <p:spPr>
          <a:xfrm rot="10800000">
            <a:off x="5765800" y="2443162"/>
            <a:ext cx="255587" cy="1069975"/>
          </a:xfrm>
          <a:prstGeom prst="straightConnector1">
            <a:avLst/>
          </a:prstGeom>
          <a:noFill/>
          <a:ln cap="flat" cmpd="sng" w="38100">
            <a:solidFill>
              <a:schemeClr val="dk1"/>
            </a:solidFill>
            <a:prstDash val="solid"/>
            <a:miter lim="800000"/>
            <a:headEnd len="med" w="med" type="none"/>
            <a:tailEnd len="med" w="med" type="triangle"/>
          </a:ln>
        </p:spPr>
      </p:cxnSp>
      <p:sp>
        <p:nvSpPr>
          <p:cNvPr id="331" name="Google Shape;331;p31"/>
          <p:cNvSpPr txBox="1"/>
          <p:nvPr/>
        </p:nvSpPr>
        <p:spPr>
          <a:xfrm>
            <a:off x="692150" y="415925"/>
            <a:ext cx="3744912" cy="30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400"/>
              <a:buFont typeface="Times New Roman"/>
              <a:buNone/>
            </a:pPr>
            <a:r>
              <a:rPr b="1" i="0" lang="en-US" sz="1400" u="none">
                <a:solidFill>
                  <a:schemeClr val="dk1"/>
                </a:solidFill>
                <a:latin typeface="Times New Roman"/>
                <a:ea typeface="Times New Roman"/>
                <a:cs typeface="Times New Roman"/>
                <a:sym typeface="Times New Roman"/>
              </a:rPr>
              <a:t>Downloading the </a:t>
            </a:r>
            <a:r>
              <a:rPr b="1" i="1" lang="en-US" sz="1400" u="none">
                <a:solidFill>
                  <a:schemeClr val="dk1"/>
                </a:solidFill>
                <a:latin typeface="Times New Roman"/>
                <a:ea typeface="Times New Roman"/>
                <a:cs typeface="Times New Roman"/>
                <a:sym typeface="Times New Roman"/>
              </a:rPr>
              <a:t>S. aureus</a:t>
            </a:r>
            <a:r>
              <a:rPr b="1" i="0" lang="en-US" sz="1400" u="none">
                <a:solidFill>
                  <a:schemeClr val="dk1"/>
                </a:solidFill>
                <a:latin typeface="Times New Roman"/>
                <a:ea typeface="Times New Roman"/>
                <a:cs typeface="Times New Roman"/>
                <a:sym typeface="Times New Roman"/>
              </a:rPr>
              <a:t> genomic sequences</a:t>
            </a:r>
            <a:endParaRPr/>
          </a:p>
        </p:txBody>
      </p:sp>
      <p:sp>
        <p:nvSpPr>
          <p:cNvPr id="332" name="Google Shape;332;p31"/>
          <p:cNvSpPr/>
          <p:nvPr/>
        </p:nvSpPr>
        <p:spPr>
          <a:xfrm>
            <a:off x="549275" y="8034337"/>
            <a:ext cx="1855787" cy="1089025"/>
          </a:xfrm>
          <a:prstGeom prst="roundRect">
            <a:avLst>
              <a:gd fmla="val 0" name="adj"/>
            </a:avLst>
          </a:prstGeom>
          <a:solidFill>
            <a:srgbClr val="CCFFFF"/>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33" name="Google Shape;333;p31"/>
          <p:cNvSpPr txBox="1"/>
          <p:nvPr/>
        </p:nvSpPr>
        <p:spPr>
          <a:xfrm>
            <a:off x="587375" y="8032750"/>
            <a:ext cx="1889125" cy="1004887"/>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Times New Roman"/>
              <a:buNone/>
            </a:pPr>
            <a:r>
              <a:rPr b="0" i="0" lang="en-US" sz="1200" u="none">
                <a:solidFill>
                  <a:schemeClr val="dk1"/>
                </a:solidFill>
                <a:latin typeface="Times New Roman"/>
                <a:ea typeface="Times New Roman"/>
                <a:cs typeface="Times New Roman"/>
                <a:sym typeface="Times New Roman"/>
              </a:rPr>
              <a:t>Press the Shift key and left Click on the </a:t>
            </a:r>
            <a:r>
              <a:rPr b="0" i="1" lang="en-US" sz="1200" u="none">
                <a:solidFill>
                  <a:schemeClr val="dk1"/>
                </a:solidFill>
                <a:latin typeface="Times New Roman"/>
                <a:ea typeface="Times New Roman"/>
                <a:cs typeface="Times New Roman"/>
                <a:sym typeface="Times New Roman"/>
              </a:rPr>
              <a:t>S. aureus</a:t>
            </a:r>
            <a:r>
              <a:rPr b="0" i="0" lang="en-US" sz="1200" u="none">
                <a:solidFill>
                  <a:schemeClr val="dk1"/>
                </a:solidFill>
                <a:latin typeface="Times New Roman"/>
                <a:ea typeface="Times New Roman"/>
                <a:cs typeface="Times New Roman"/>
                <a:sym typeface="Times New Roman"/>
              </a:rPr>
              <a:t> N315 accession number hyperlink (BA000018) in the Plain Sequence column</a:t>
            </a:r>
            <a:endParaRPr/>
          </a:p>
        </p:txBody>
      </p:sp>
      <p:cxnSp>
        <p:nvCxnSpPr>
          <p:cNvPr id="334" name="Google Shape;334;p31"/>
          <p:cNvCxnSpPr/>
          <p:nvPr/>
        </p:nvCxnSpPr>
        <p:spPr>
          <a:xfrm flipH="1" rot="10800000">
            <a:off x="2492375" y="7939087"/>
            <a:ext cx="2635250" cy="469900"/>
          </a:xfrm>
          <a:prstGeom prst="straightConnector1">
            <a:avLst/>
          </a:prstGeom>
          <a:noFill/>
          <a:ln cap="flat" cmpd="sng" w="38100">
            <a:solidFill>
              <a:schemeClr val="dk1"/>
            </a:solidFill>
            <a:prstDash val="solid"/>
            <a:miter lim="800000"/>
            <a:headEnd len="med" w="med" type="none"/>
            <a:tailEnd len="med" w="med" type="triangle"/>
          </a:ln>
        </p:spPr>
      </p:cxnSp>
      <p:cxnSp>
        <p:nvCxnSpPr>
          <p:cNvPr id="335" name="Google Shape;335;p31"/>
          <p:cNvCxnSpPr/>
          <p:nvPr/>
        </p:nvCxnSpPr>
        <p:spPr>
          <a:xfrm>
            <a:off x="2997200" y="5337175"/>
            <a:ext cx="215900" cy="241300"/>
          </a:xfrm>
          <a:prstGeom prst="straightConnector1">
            <a:avLst/>
          </a:prstGeom>
          <a:noFill/>
          <a:ln cap="flat" cmpd="sng" w="38100">
            <a:solidFill>
              <a:srgbClr val="FF0000"/>
            </a:solidFill>
            <a:prstDash val="solid"/>
            <a:miter lim="800000"/>
            <a:headEnd len="med" w="med" type="none"/>
            <a:tailEnd len="med" w="med" type="triangle"/>
          </a:ln>
        </p:spPr>
      </p:cxnSp>
      <p:sp>
        <p:nvSpPr>
          <p:cNvPr id="336" name="Google Shape;336;p31"/>
          <p:cNvSpPr txBox="1"/>
          <p:nvPr/>
        </p:nvSpPr>
        <p:spPr>
          <a:xfrm>
            <a:off x="5932487" y="25400"/>
            <a:ext cx="784225" cy="244475"/>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000"/>
              <a:buFont typeface="Times New Roman"/>
              <a:buNone/>
            </a:pPr>
            <a:r>
              <a:rPr b="0" i="0" lang="en-US" sz="1000" u="none">
                <a:solidFill>
                  <a:schemeClr val="dk1"/>
                </a:solidFill>
                <a:latin typeface="Times New Roman"/>
                <a:ea typeface="Times New Roman"/>
                <a:cs typeface="Times New Roman"/>
                <a:sym typeface="Times New Roman"/>
              </a:rPr>
              <a:t>Appendices</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6" name="Shape 96"/>
        <p:cNvGrpSpPr/>
        <p:nvPr/>
      </p:nvGrpSpPr>
      <p:grpSpPr>
        <a:xfrm>
          <a:off x="0" y="0"/>
          <a:ext cx="0" cy="0"/>
          <a:chOff x="0" y="0"/>
          <a:chExt cx="0" cy="0"/>
        </a:xfrm>
      </p:grpSpPr>
      <p:sp>
        <p:nvSpPr>
          <p:cNvPr id="97" name="Google Shape;97;p14"/>
          <p:cNvSpPr txBox="1"/>
          <p:nvPr/>
        </p:nvSpPr>
        <p:spPr>
          <a:xfrm>
            <a:off x="695325" y="896937"/>
            <a:ext cx="5680075" cy="8469312"/>
          </a:xfrm>
          <a:prstGeom prst="rect">
            <a:avLst/>
          </a:prstGeom>
          <a:noFill/>
          <a:ln>
            <a:noFill/>
          </a:ln>
        </p:spPr>
        <p:txBody>
          <a:bodyPr anchorCtr="0" anchor="t" bIns="45700" lIns="91425" spcFirstLastPara="1" rIns="91425" wrap="square" tIns="45700">
            <a:noAutofit/>
          </a:bodyPr>
          <a:lstStyle/>
          <a:p>
            <a:pPr indent="0" lvl="0" marL="0" marR="0" rtl="0" algn="l">
              <a:lnSpc>
                <a:spcPct val="120000"/>
              </a:lnSpc>
              <a:spcBef>
                <a:spcPts val="0"/>
              </a:spcBef>
              <a:spcAft>
                <a:spcPts val="0"/>
              </a:spcAft>
              <a:buClr>
                <a:schemeClr val="dk1"/>
              </a:buClr>
              <a:buSzPts val="1200"/>
              <a:buFont typeface="Times New Roman"/>
              <a:buNone/>
            </a:pPr>
            <a:r>
              <a:rPr b="0" i="0" lang="en-US" sz="1200" u="none">
                <a:solidFill>
                  <a:schemeClr val="dk1"/>
                </a:solidFill>
                <a:latin typeface="Times New Roman"/>
                <a:ea typeface="Times New Roman"/>
                <a:cs typeface="Times New Roman"/>
                <a:sym typeface="Times New Roman"/>
              </a:rPr>
              <a:t>Delcher AL. et al. (1999) </a:t>
            </a:r>
            <a:r>
              <a:rPr b="0" i="1" lang="en-US" sz="1200" u="none">
                <a:solidFill>
                  <a:schemeClr val="dk1"/>
                </a:solidFill>
                <a:latin typeface="Times New Roman"/>
                <a:ea typeface="Times New Roman"/>
                <a:cs typeface="Times New Roman"/>
                <a:sym typeface="Times New Roman"/>
              </a:rPr>
              <a:t>Nucleic Acids Res </a:t>
            </a:r>
            <a:r>
              <a:rPr b="0" i="0" lang="en-US" sz="1200" u="none">
                <a:solidFill>
                  <a:schemeClr val="dk1"/>
                </a:solidFill>
                <a:latin typeface="Times New Roman"/>
                <a:ea typeface="Times New Roman"/>
                <a:cs typeface="Times New Roman"/>
                <a:sym typeface="Times New Roman"/>
              </a:rPr>
              <a:t>27: 4636-4641. Improved microbial gene identification with GLIMMER.</a:t>
            </a:r>
            <a:endParaRPr/>
          </a:p>
          <a:p>
            <a:pPr indent="0" lvl="0" marL="0" marR="0" rtl="0" algn="l">
              <a:lnSpc>
                <a:spcPct val="100000"/>
              </a:lnSpc>
              <a:spcBef>
                <a:spcPts val="0"/>
              </a:spcBef>
              <a:spcAft>
                <a:spcPts val="0"/>
              </a:spcAft>
              <a:buClr>
                <a:schemeClr val="dk1"/>
              </a:buClr>
              <a:buSzPts val="1200"/>
              <a:buFont typeface="Arial"/>
              <a:buNone/>
            </a:pPr>
            <a:r>
              <a:t/>
            </a:r>
            <a:endParaRPr b="0" i="0" sz="1200" u="none">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chemeClr val="dk1"/>
              </a:buClr>
              <a:buSzPts val="1200"/>
              <a:buFont typeface="Times New Roman"/>
              <a:buNone/>
            </a:pPr>
            <a:r>
              <a:rPr b="0" i="0" lang="en-US" sz="1200" u="none">
                <a:solidFill>
                  <a:schemeClr val="dk1"/>
                </a:solidFill>
                <a:latin typeface="Times New Roman"/>
                <a:ea typeface="Times New Roman"/>
                <a:cs typeface="Times New Roman"/>
                <a:sym typeface="Times New Roman"/>
              </a:rPr>
              <a:t>Gardner et al. (2002). </a:t>
            </a:r>
            <a:r>
              <a:rPr b="0" i="1" lang="en-US" sz="1200" u="none">
                <a:solidFill>
                  <a:schemeClr val="dk1"/>
                </a:solidFill>
                <a:latin typeface="Times New Roman"/>
                <a:ea typeface="Times New Roman"/>
                <a:cs typeface="Times New Roman"/>
                <a:sym typeface="Times New Roman"/>
              </a:rPr>
              <a:t>Nature </a:t>
            </a:r>
            <a:r>
              <a:rPr b="0" i="0" lang="en-US" sz="1200" u="none">
                <a:solidFill>
                  <a:schemeClr val="dk1"/>
                </a:solidFill>
                <a:latin typeface="Times New Roman"/>
                <a:ea typeface="Times New Roman"/>
                <a:cs typeface="Times New Roman"/>
                <a:sym typeface="Times New Roman"/>
              </a:rPr>
              <a:t>419(6906):498-511. Genome sequence of the human malaria parasite </a:t>
            </a:r>
            <a:r>
              <a:rPr b="0" i="1" lang="en-US" sz="1200" u="none">
                <a:solidFill>
                  <a:schemeClr val="dk1"/>
                </a:solidFill>
                <a:latin typeface="Times New Roman"/>
                <a:ea typeface="Times New Roman"/>
                <a:cs typeface="Times New Roman"/>
                <a:sym typeface="Times New Roman"/>
              </a:rPr>
              <a:t>Plasmodium falciparum</a:t>
            </a:r>
            <a:r>
              <a:rPr b="0" i="0" lang="en-US" sz="1200" u="none">
                <a:solidFill>
                  <a:schemeClr val="dk1"/>
                </a:solidFill>
                <a:latin typeface="Times New Roman"/>
                <a:ea typeface="Times New Roman"/>
                <a:cs typeface="Times New Roman"/>
                <a:sym typeface="Times New Roman"/>
              </a:rPr>
              <a:t>.</a:t>
            </a:r>
            <a:endParaRPr/>
          </a:p>
          <a:p>
            <a:pPr indent="0" lvl="0" marL="0" marR="0" rtl="0" algn="l">
              <a:lnSpc>
                <a:spcPct val="100000"/>
              </a:lnSpc>
              <a:spcBef>
                <a:spcPts val="0"/>
              </a:spcBef>
              <a:spcAft>
                <a:spcPts val="0"/>
              </a:spcAft>
              <a:buClr>
                <a:schemeClr val="dk1"/>
              </a:buClr>
              <a:buSzPts val="1200"/>
              <a:buFont typeface="Arial"/>
              <a:buNone/>
            </a:pPr>
            <a:r>
              <a:t/>
            </a:r>
            <a:endParaRPr b="0" i="0" sz="1200" u="none">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chemeClr val="dk1"/>
              </a:buClr>
              <a:buSzPts val="1200"/>
              <a:buFont typeface="Times New Roman"/>
              <a:buNone/>
            </a:pPr>
            <a:r>
              <a:rPr b="0" i="0" lang="en-US" sz="1200" u="none">
                <a:solidFill>
                  <a:schemeClr val="dk1"/>
                </a:solidFill>
                <a:latin typeface="Times New Roman"/>
                <a:ea typeface="Times New Roman"/>
                <a:cs typeface="Times New Roman"/>
                <a:sym typeface="Times New Roman"/>
              </a:rPr>
              <a:t>Grant GR, et al. (2011) </a:t>
            </a:r>
            <a:r>
              <a:rPr b="0" i="1" lang="en-US" sz="1200" u="none">
                <a:solidFill>
                  <a:schemeClr val="dk1"/>
                </a:solidFill>
                <a:latin typeface="Times New Roman"/>
                <a:ea typeface="Times New Roman"/>
                <a:cs typeface="Times New Roman"/>
                <a:sym typeface="Times New Roman"/>
              </a:rPr>
              <a:t>Bioinformatics</a:t>
            </a:r>
            <a:r>
              <a:rPr b="0" i="0" lang="en-US" sz="1200" u="none">
                <a:solidFill>
                  <a:schemeClr val="dk1"/>
                </a:solidFill>
                <a:latin typeface="Times New Roman"/>
                <a:ea typeface="Times New Roman"/>
                <a:cs typeface="Times New Roman"/>
                <a:sym typeface="Times New Roman"/>
              </a:rPr>
              <a:t> 27: 2518-2528. Comparative analysis of RNA-Seq alignment algorithms and the RNA-Seq unified mapper (RUM).</a:t>
            </a:r>
            <a:endParaRPr/>
          </a:p>
          <a:p>
            <a:pPr indent="0" lvl="0" marL="0" marR="0" rtl="0" algn="l">
              <a:lnSpc>
                <a:spcPct val="100000"/>
              </a:lnSpc>
              <a:spcBef>
                <a:spcPts val="0"/>
              </a:spcBef>
              <a:spcAft>
                <a:spcPts val="0"/>
              </a:spcAft>
              <a:buClr>
                <a:schemeClr val="dk1"/>
              </a:buClr>
              <a:buSzPts val="1200"/>
              <a:buFont typeface="Arial"/>
              <a:buNone/>
            </a:pPr>
            <a:r>
              <a:t/>
            </a:r>
            <a:endParaRPr b="0" i="0" sz="1200" u="none">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chemeClr val="dk1"/>
              </a:buClr>
              <a:buSzPts val="1200"/>
              <a:buFont typeface="Times New Roman"/>
              <a:buNone/>
            </a:pPr>
            <a:r>
              <a:rPr b="0" i="0" lang="en-US" sz="1200" u="none">
                <a:solidFill>
                  <a:schemeClr val="dk1"/>
                </a:solidFill>
                <a:latin typeface="Times New Roman"/>
                <a:ea typeface="Times New Roman"/>
                <a:cs typeface="Times New Roman"/>
                <a:sym typeface="Times New Roman"/>
              </a:rPr>
              <a:t>Hacker, J. et al. (1997) </a:t>
            </a:r>
            <a:r>
              <a:rPr b="0" i="1" lang="en-US" sz="1200" u="none">
                <a:solidFill>
                  <a:schemeClr val="dk1"/>
                </a:solidFill>
                <a:latin typeface="Times New Roman"/>
                <a:ea typeface="Times New Roman"/>
                <a:cs typeface="Times New Roman"/>
                <a:sym typeface="Times New Roman"/>
              </a:rPr>
              <a:t>Mol Microbiol </a:t>
            </a:r>
            <a:r>
              <a:rPr b="0" i="0" lang="en-US" sz="1200" u="none">
                <a:solidFill>
                  <a:schemeClr val="dk1"/>
                </a:solidFill>
                <a:latin typeface="Times New Roman"/>
                <a:ea typeface="Times New Roman"/>
                <a:cs typeface="Times New Roman"/>
                <a:sym typeface="Times New Roman"/>
              </a:rPr>
              <a:t>23: 1089-97. Pathogenicity islands of virulent bacteria: structure, function and impact on microbial evolution. </a:t>
            </a:r>
            <a:endParaRPr/>
          </a:p>
          <a:p>
            <a:pPr indent="0" lvl="0" marL="0" marR="0" rtl="0" algn="l">
              <a:lnSpc>
                <a:spcPct val="100000"/>
              </a:lnSpc>
              <a:spcBef>
                <a:spcPts val="0"/>
              </a:spcBef>
              <a:spcAft>
                <a:spcPts val="0"/>
              </a:spcAft>
              <a:buClr>
                <a:schemeClr val="dk1"/>
              </a:buClr>
              <a:buSzPts val="1200"/>
              <a:buFont typeface="Arial"/>
              <a:buNone/>
            </a:pPr>
            <a:r>
              <a:t/>
            </a:r>
            <a:endParaRPr b="0" i="0" sz="1200" u="none">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chemeClr val="dk1"/>
              </a:buClr>
              <a:buSzPts val="1200"/>
              <a:buFont typeface="Times New Roman"/>
              <a:buNone/>
            </a:pPr>
            <a:r>
              <a:rPr b="0" i="0" lang="en-US" sz="1200" u="none">
                <a:solidFill>
                  <a:schemeClr val="dk1"/>
                </a:solidFill>
                <a:latin typeface="Times New Roman"/>
                <a:ea typeface="Times New Roman"/>
                <a:cs typeface="Times New Roman"/>
                <a:sym typeface="Times New Roman"/>
              </a:rPr>
              <a:t>Haas BJ, et al. (2008). </a:t>
            </a:r>
            <a:r>
              <a:rPr b="0" i="1" lang="en-US" sz="1200" u="none">
                <a:solidFill>
                  <a:schemeClr val="dk1"/>
                </a:solidFill>
                <a:latin typeface="Times New Roman"/>
                <a:ea typeface="Times New Roman"/>
                <a:cs typeface="Times New Roman"/>
                <a:sym typeface="Times New Roman"/>
              </a:rPr>
              <a:t>Genome Biol </a:t>
            </a:r>
            <a:r>
              <a:rPr b="0" i="0" lang="en-US" sz="1200" u="none">
                <a:solidFill>
                  <a:schemeClr val="dk1"/>
                </a:solidFill>
                <a:latin typeface="Times New Roman"/>
                <a:ea typeface="Times New Roman"/>
                <a:cs typeface="Times New Roman"/>
                <a:sym typeface="Times New Roman"/>
              </a:rPr>
              <a:t>9: R7. Automated eukaryotic gene structure annotation using EVidenceModeler and the Program to Assemble Spliced Alignments.</a:t>
            </a:r>
            <a:endParaRPr/>
          </a:p>
          <a:p>
            <a:pPr indent="0" lvl="0" marL="0" marR="0" rtl="0" algn="l">
              <a:lnSpc>
                <a:spcPct val="100000"/>
              </a:lnSpc>
              <a:spcBef>
                <a:spcPts val="0"/>
              </a:spcBef>
              <a:spcAft>
                <a:spcPts val="0"/>
              </a:spcAft>
              <a:buClr>
                <a:schemeClr val="dk1"/>
              </a:buClr>
              <a:buSzPts val="1200"/>
              <a:buFont typeface="Arial"/>
              <a:buNone/>
            </a:pPr>
            <a:r>
              <a:t/>
            </a:r>
            <a:endParaRPr b="0" i="0" sz="1200" u="none">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chemeClr val="dk1"/>
              </a:buClr>
              <a:buSzPts val="1200"/>
              <a:buFont typeface="Times New Roman"/>
              <a:buNone/>
            </a:pPr>
            <a:r>
              <a:rPr b="0" i="0" lang="en-US" sz="1200" u="none">
                <a:solidFill>
                  <a:schemeClr val="dk1"/>
                </a:solidFill>
                <a:latin typeface="Times New Roman"/>
                <a:ea typeface="Times New Roman"/>
                <a:cs typeface="Times New Roman"/>
                <a:sym typeface="Times New Roman"/>
              </a:rPr>
              <a:t>Hardcastle TJ &amp; Kelly KA (2010)</a:t>
            </a:r>
            <a:r>
              <a:rPr b="0" i="1" lang="en-US" sz="1200" u="none">
                <a:solidFill>
                  <a:schemeClr val="dk1"/>
                </a:solidFill>
                <a:latin typeface="Times New Roman"/>
                <a:ea typeface="Times New Roman"/>
                <a:cs typeface="Times New Roman"/>
                <a:sym typeface="Times New Roman"/>
              </a:rPr>
              <a:t>. BMC Bioinformatics </a:t>
            </a:r>
            <a:r>
              <a:rPr b="0" i="0" lang="en-US" sz="1200" u="none">
                <a:solidFill>
                  <a:schemeClr val="dk1"/>
                </a:solidFill>
                <a:latin typeface="Times New Roman"/>
                <a:ea typeface="Times New Roman"/>
                <a:cs typeface="Times New Roman"/>
                <a:sym typeface="Times New Roman"/>
              </a:rPr>
              <a:t>11: 422. baySeq: empirical Bayesian methods for identifying differential expression in sequence count data</a:t>
            </a:r>
            <a:endParaRPr/>
          </a:p>
          <a:p>
            <a:pPr indent="0" lvl="0" marL="0" marR="0" rtl="0" algn="l">
              <a:lnSpc>
                <a:spcPct val="100000"/>
              </a:lnSpc>
              <a:spcBef>
                <a:spcPts val="0"/>
              </a:spcBef>
              <a:spcAft>
                <a:spcPts val="0"/>
              </a:spcAft>
              <a:buClr>
                <a:schemeClr val="dk1"/>
              </a:buClr>
              <a:buSzPts val="1200"/>
              <a:buFont typeface="Arial"/>
              <a:buNone/>
            </a:pPr>
            <a:r>
              <a:t/>
            </a:r>
            <a:endParaRPr b="0" i="0" sz="1200" u="none">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chemeClr val="dk1"/>
              </a:buClr>
              <a:buSzPts val="1200"/>
              <a:buFont typeface="Times New Roman"/>
              <a:buNone/>
            </a:pPr>
            <a:r>
              <a:rPr b="0" i="0" lang="en-US" sz="1200" u="none">
                <a:solidFill>
                  <a:schemeClr val="dk1"/>
                </a:solidFill>
                <a:latin typeface="Times New Roman"/>
                <a:ea typeface="Times New Roman"/>
                <a:cs typeface="Times New Roman"/>
                <a:sym typeface="Times New Roman"/>
              </a:rPr>
              <a:t>Kozarewa, I., Z. Ning, et al. (2009). </a:t>
            </a:r>
            <a:r>
              <a:rPr b="0" i="1" lang="en-US" sz="1200" u="none">
                <a:solidFill>
                  <a:schemeClr val="dk1"/>
                </a:solidFill>
                <a:latin typeface="Times New Roman"/>
                <a:ea typeface="Times New Roman"/>
                <a:cs typeface="Times New Roman"/>
                <a:sym typeface="Times New Roman"/>
              </a:rPr>
              <a:t>Nature Met </a:t>
            </a:r>
            <a:r>
              <a:rPr b="1" i="0" lang="en-US" sz="1200" u="none">
                <a:solidFill>
                  <a:schemeClr val="dk1"/>
                </a:solidFill>
                <a:latin typeface="Times New Roman"/>
                <a:ea typeface="Times New Roman"/>
                <a:cs typeface="Times New Roman"/>
                <a:sym typeface="Times New Roman"/>
              </a:rPr>
              <a:t>6</a:t>
            </a:r>
            <a:r>
              <a:rPr b="0" i="0" lang="en-US" sz="1200" u="none">
                <a:solidFill>
                  <a:schemeClr val="dk1"/>
                </a:solidFill>
                <a:latin typeface="Times New Roman"/>
                <a:ea typeface="Times New Roman"/>
                <a:cs typeface="Times New Roman"/>
                <a:sym typeface="Times New Roman"/>
              </a:rPr>
              <a:t>(4): 291-295. Amplification-free Illumina sequencing-library preparation facilitates improved mapping and assembly of (G+C)-biased genomes. </a:t>
            </a:r>
            <a:endParaRPr/>
          </a:p>
          <a:p>
            <a:pPr indent="0" lvl="0" marL="0" marR="0" rtl="0" algn="l">
              <a:lnSpc>
                <a:spcPct val="100000"/>
              </a:lnSpc>
              <a:spcBef>
                <a:spcPts val="0"/>
              </a:spcBef>
              <a:spcAft>
                <a:spcPts val="0"/>
              </a:spcAft>
              <a:buClr>
                <a:schemeClr val="dk1"/>
              </a:buClr>
              <a:buSzPts val="1200"/>
              <a:buFont typeface="Arial"/>
              <a:buNone/>
            </a:pPr>
            <a:r>
              <a:t/>
            </a:r>
            <a:endParaRPr b="0" i="0" sz="1200" u="none">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chemeClr val="dk1"/>
              </a:buClr>
              <a:buSzPts val="1200"/>
              <a:buFont typeface="Times New Roman"/>
              <a:buNone/>
            </a:pPr>
            <a:r>
              <a:rPr b="0" i="0" lang="en-US" sz="1200" u="none">
                <a:solidFill>
                  <a:schemeClr val="dk1"/>
                </a:solidFill>
                <a:latin typeface="Times New Roman"/>
                <a:ea typeface="Times New Roman"/>
                <a:cs typeface="Times New Roman"/>
                <a:sym typeface="Times New Roman"/>
              </a:rPr>
              <a:t>Langmead et al. (2009). </a:t>
            </a:r>
            <a:r>
              <a:rPr b="0" i="1" lang="en-US" sz="1200" u="none">
                <a:solidFill>
                  <a:schemeClr val="dk1"/>
                </a:solidFill>
                <a:latin typeface="Times New Roman"/>
                <a:ea typeface="Times New Roman"/>
                <a:cs typeface="Times New Roman"/>
                <a:sym typeface="Times New Roman"/>
              </a:rPr>
              <a:t>Genome Biol</a:t>
            </a:r>
            <a:r>
              <a:rPr b="0" i="0" lang="en-US" sz="1200" u="none">
                <a:solidFill>
                  <a:schemeClr val="dk1"/>
                </a:solidFill>
                <a:latin typeface="Times New Roman"/>
                <a:ea typeface="Times New Roman"/>
                <a:cs typeface="Times New Roman"/>
                <a:sym typeface="Times New Roman"/>
              </a:rPr>
              <a:t> 10:R25. Ultrafast and memory-efficient alignment of short DNA sequences to the human genome.</a:t>
            </a:r>
            <a:endParaRPr/>
          </a:p>
          <a:p>
            <a:pPr indent="0" lvl="0" marL="0" marR="0" rtl="0" algn="l">
              <a:lnSpc>
                <a:spcPct val="100000"/>
              </a:lnSpc>
              <a:spcBef>
                <a:spcPts val="0"/>
              </a:spcBef>
              <a:spcAft>
                <a:spcPts val="0"/>
              </a:spcAft>
              <a:buClr>
                <a:schemeClr val="dk1"/>
              </a:buClr>
              <a:buSzPts val="1200"/>
              <a:buFont typeface="Arial"/>
              <a:buNone/>
            </a:pPr>
            <a:r>
              <a:t/>
            </a:r>
            <a:endParaRPr b="0" i="0" sz="1200" u="none">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chemeClr val="dk1"/>
              </a:buClr>
              <a:buSzPts val="1200"/>
              <a:buFont typeface="Times New Roman"/>
              <a:buNone/>
            </a:pPr>
            <a:r>
              <a:rPr b="0" i="0" lang="en-US" sz="1200" u="none">
                <a:solidFill>
                  <a:schemeClr val="dk1"/>
                </a:solidFill>
                <a:latin typeface="Times New Roman"/>
                <a:ea typeface="Times New Roman"/>
                <a:cs typeface="Times New Roman"/>
                <a:sym typeface="Times New Roman"/>
              </a:rPr>
              <a:t>Li et al. (2008a). </a:t>
            </a:r>
            <a:r>
              <a:rPr b="0" i="1" lang="en-US" sz="1200" u="none">
                <a:solidFill>
                  <a:schemeClr val="dk1"/>
                </a:solidFill>
                <a:latin typeface="Times New Roman"/>
                <a:ea typeface="Times New Roman"/>
                <a:cs typeface="Times New Roman"/>
                <a:sym typeface="Times New Roman"/>
              </a:rPr>
              <a:t>Genome Res</a:t>
            </a:r>
            <a:r>
              <a:rPr b="0" i="0" lang="en-US" sz="1200" u="none">
                <a:solidFill>
                  <a:schemeClr val="dk1"/>
                </a:solidFill>
                <a:latin typeface="Times New Roman"/>
                <a:ea typeface="Times New Roman"/>
                <a:cs typeface="Times New Roman"/>
                <a:sym typeface="Times New Roman"/>
              </a:rPr>
              <a:t> 18:1851-8. Mapping short DNA sequencing reads and calling variants using mapping quality scores.</a:t>
            </a:r>
            <a:endParaRPr/>
          </a:p>
          <a:p>
            <a:pPr indent="0" lvl="0" marL="0" marR="0" rtl="0" algn="l">
              <a:lnSpc>
                <a:spcPct val="100000"/>
              </a:lnSpc>
              <a:spcBef>
                <a:spcPts val="0"/>
              </a:spcBef>
              <a:spcAft>
                <a:spcPts val="0"/>
              </a:spcAft>
              <a:buClr>
                <a:schemeClr val="dk1"/>
              </a:buClr>
              <a:buSzPts val="1200"/>
              <a:buFont typeface="Arial"/>
              <a:buNone/>
            </a:pPr>
            <a:r>
              <a:t/>
            </a:r>
            <a:endParaRPr b="0" i="0" sz="1200" u="none">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chemeClr val="dk1"/>
              </a:buClr>
              <a:buSzPts val="1200"/>
              <a:buFont typeface="Times New Roman"/>
              <a:buNone/>
            </a:pPr>
            <a:r>
              <a:rPr b="0" i="0" lang="en-US" sz="1200" u="none">
                <a:solidFill>
                  <a:schemeClr val="dk1"/>
                </a:solidFill>
                <a:latin typeface="Times New Roman"/>
                <a:ea typeface="Times New Roman"/>
                <a:cs typeface="Times New Roman"/>
                <a:sym typeface="Times New Roman"/>
              </a:rPr>
              <a:t>Li et al. (2008b). </a:t>
            </a:r>
            <a:r>
              <a:rPr b="0" i="1" lang="en-US" sz="1200" u="none">
                <a:solidFill>
                  <a:schemeClr val="dk1"/>
                </a:solidFill>
                <a:latin typeface="Times New Roman"/>
                <a:ea typeface="Times New Roman"/>
                <a:cs typeface="Times New Roman"/>
                <a:sym typeface="Times New Roman"/>
              </a:rPr>
              <a:t>Bioinformatics</a:t>
            </a:r>
            <a:r>
              <a:rPr b="0" i="0" lang="en-US" sz="1200" u="none">
                <a:solidFill>
                  <a:schemeClr val="dk1"/>
                </a:solidFill>
                <a:latin typeface="Times New Roman"/>
                <a:ea typeface="Times New Roman"/>
                <a:cs typeface="Times New Roman"/>
                <a:sym typeface="Times New Roman"/>
              </a:rPr>
              <a:t> 24(5):713-714. SOAP: short oligonucleotide alignment program.</a:t>
            </a:r>
            <a:endParaRPr/>
          </a:p>
          <a:p>
            <a:pPr indent="0" lvl="0" marL="0" marR="0" rtl="0" algn="l">
              <a:lnSpc>
                <a:spcPct val="100000"/>
              </a:lnSpc>
              <a:spcBef>
                <a:spcPts val="0"/>
              </a:spcBef>
              <a:spcAft>
                <a:spcPts val="0"/>
              </a:spcAft>
              <a:buClr>
                <a:schemeClr val="dk1"/>
              </a:buClr>
              <a:buSzPts val="1200"/>
              <a:buFont typeface="Arial"/>
              <a:buNone/>
            </a:pPr>
            <a:r>
              <a:t/>
            </a:r>
            <a:endParaRPr b="0" i="0" sz="1200" u="none">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chemeClr val="dk1"/>
              </a:buClr>
              <a:buSzPts val="1200"/>
              <a:buFont typeface="Times New Roman"/>
              <a:buNone/>
            </a:pPr>
            <a:r>
              <a:rPr b="0" i="0" lang="en-US" sz="1200" u="none">
                <a:solidFill>
                  <a:schemeClr val="dk1"/>
                </a:solidFill>
                <a:latin typeface="Times New Roman"/>
                <a:ea typeface="Times New Roman"/>
                <a:cs typeface="Times New Roman"/>
                <a:sym typeface="Times New Roman"/>
              </a:rPr>
              <a:t>Li et al. (2009). </a:t>
            </a:r>
            <a:r>
              <a:rPr b="0" i="1" lang="en-US" sz="1200" u="none">
                <a:solidFill>
                  <a:schemeClr val="dk1"/>
                </a:solidFill>
                <a:latin typeface="Times New Roman"/>
                <a:ea typeface="Times New Roman"/>
                <a:cs typeface="Times New Roman"/>
                <a:sym typeface="Times New Roman"/>
              </a:rPr>
              <a:t>Bioinformatics</a:t>
            </a:r>
            <a:r>
              <a:rPr b="0" i="0" lang="en-US" sz="1200" u="none">
                <a:solidFill>
                  <a:schemeClr val="dk1"/>
                </a:solidFill>
                <a:latin typeface="Times New Roman"/>
                <a:ea typeface="Times New Roman"/>
                <a:cs typeface="Times New Roman"/>
                <a:sym typeface="Times New Roman"/>
              </a:rPr>
              <a:t>, 25:1754-60. Fast and accurate short read alignment with Burrows-Wheeler Transform.</a:t>
            </a:r>
            <a:endParaRPr/>
          </a:p>
          <a:p>
            <a:pPr indent="0" lvl="0" marL="0" marR="0" rtl="0" algn="l">
              <a:lnSpc>
                <a:spcPct val="100000"/>
              </a:lnSpc>
              <a:spcBef>
                <a:spcPts val="0"/>
              </a:spcBef>
              <a:spcAft>
                <a:spcPts val="0"/>
              </a:spcAft>
              <a:buClr>
                <a:schemeClr val="dk1"/>
              </a:buClr>
              <a:buSzPts val="1200"/>
              <a:buFont typeface="Arial"/>
              <a:buNone/>
            </a:pPr>
            <a:r>
              <a:t/>
            </a:r>
            <a:endParaRPr b="0" i="0" sz="1200" u="none">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chemeClr val="dk1"/>
              </a:buClr>
              <a:buSzPts val="1200"/>
              <a:buFont typeface="Times New Roman"/>
              <a:buNone/>
            </a:pPr>
            <a:r>
              <a:rPr b="0" i="0" lang="en-US" sz="1200" u="none">
                <a:solidFill>
                  <a:schemeClr val="dk1"/>
                </a:solidFill>
                <a:latin typeface="Times New Roman"/>
                <a:ea typeface="Times New Roman"/>
                <a:cs typeface="Times New Roman"/>
                <a:sym typeface="Times New Roman"/>
              </a:rPr>
              <a:t>Majoros et al. (2003) </a:t>
            </a:r>
            <a:r>
              <a:rPr b="0" i="1" lang="en-US" sz="1200" u="none">
                <a:solidFill>
                  <a:schemeClr val="dk1"/>
                </a:solidFill>
                <a:latin typeface="Times New Roman"/>
                <a:ea typeface="Times New Roman"/>
                <a:cs typeface="Times New Roman"/>
                <a:sym typeface="Times New Roman"/>
              </a:rPr>
              <a:t>Nucleic Acids Res</a:t>
            </a:r>
            <a:r>
              <a:rPr b="0" i="0" lang="en-US" sz="1200" u="none">
                <a:solidFill>
                  <a:schemeClr val="dk1"/>
                </a:solidFill>
                <a:latin typeface="Times New Roman"/>
                <a:ea typeface="Times New Roman"/>
                <a:cs typeface="Times New Roman"/>
                <a:sym typeface="Times New Roman"/>
              </a:rPr>
              <a:t> 31 (13) 3601-3604. GlimmerM, Exonomy and Unveil: three </a:t>
            </a:r>
            <a:r>
              <a:rPr b="0" i="1" lang="en-US" sz="1200" u="none">
                <a:solidFill>
                  <a:schemeClr val="dk1"/>
                </a:solidFill>
                <a:latin typeface="Times New Roman"/>
                <a:ea typeface="Times New Roman"/>
                <a:cs typeface="Times New Roman"/>
                <a:sym typeface="Times New Roman"/>
              </a:rPr>
              <a:t>ab initio</a:t>
            </a:r>
            <a:r>
              <a:rPr b="0" i="0" lang="en-US" sz="1200" u="none">
                <a:solidFill>
                  <a:schemeClr val="dk1"/>
                </a:solidFill>
                <a:latin typeface="Times New Roman"/>
                <a:ea typeface="Times New Roman"/>
                <a:cs typeface="Times New Roman"/>
                <a:sym typeface="Times New Roman"/>
              </a:rPr>
              <a:t> eukaryotic genefinders.</a:t>
            </a:r>
            <a:endParaRPr/>
          </a:p>
          <a:p>
            <a:pPr indent="0" lvl="0" marL="0" marR="0" rtl="0" algn="l">
              <a:lnSpc>
                <a:spcPct val="100000"/>
              </a:lnSpc>
              <a:spcBef>
                <a:spcPts val="0"/>
              </a:spcBef>
              <a:spcAft>
                <a:spcPts val="0"/>
              </a:spcAft>
              <a:buClr>
                <a:schemeClr val="dk1"/>
              </a:buClr>
              <a:buSzPts val="1200"/>
              <a:buFont typeface="Arial"/>
              <a:buNone/>
            </a:pPr>
            <a:r>
              <a:t/>
            </a:r>
            <a:endParaRPr b="0" i="0" sz="1200" u="none">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chemeClr val="dk1"/>
              </a:buClr>
              <a:buSzPts val="1200"/>
              <a:buFont typeface="Times New Roman"/>
              <a:buNone/>
            </a:pPr>
            <a:r>
              <a:rPr b="0" i="0" lang="en-US" sz="1200" u="none">
                <a:solidFill>
                  <a:schemeClr val="dk1"/>
                </a:solidFill>
                <a:latin typeface="Times New Roman"/>
                <a:ea typeface="Times New Roman"/>
                <a:cs typeface="Times New Roman"/>
                <a:sym typeface="Times New Roman"/>
              </a:rPr>
              <a:t>Mortazavi et al. (2008). </a:t>
            </a:r>
            <a:r>
              <a:rPr b="0" i="1" lang="en-US" sz="1200" u="none">
                <a:solidFill>
                  <a:schemeClr val="dk1"/>
                </a:solidFill>
                <a:latin typeface="Times New Roman"/>
                <a:ea typeface="Times New Roman"/>
                <a:cs typeface="Times New Roman"/>
                <a:sym typeface="Times New Roman"/>
              </a:rPr>
              <a:t>Nature Met</a:t>
            </a:r>
            <a:r>
              <a:rPr b="0" i="0" lang="en-US" sz="1200" u="none">
                <a:solidFill>
                  <a:schemeClr val="dk1"/>
                </a:solidFill>
                <a:latin typeface="Times New Roman"/>
                <a:ea typeface="Times New Roman"/>
                <a:cs typeface="Times New Roman"/>
                <a:sym typeface="Times New Roman"/>
              </a:rPr>
              <a:t> 5: 621 – 628. Mapping and quantifying mammalian transcriptomes by RNA-Seq.</a:t>
            </a:r>
            <a:endParaRPr/>
          </a:p>
          <a:p>
            <a:pPr indent="0" lvl="0" marL="0" marR="0" rtl="0" algn="l">
              <a:lnSpc>
                <a:spcPct val="120000"/>
              </a:lnSpc>
              <a:spcBef>
                <a:spcPts val="0"/>
              </a:spcBef>
              <a:spcAft>
                <a:spcPts val="0"/>
              </a:spcAft>
              <a:buClr>
                <a:schemeClr val="dk1"/>
              </a:buClr>
              <a:buSzPts val="1200"/>
              <a:buFont typeface="Arial"/>
              <a:buNone/>
            </a:pPr>
            <a:r>
              <a:t/>
            </a:r>
            <a:endParaRPr b="0" i="0" sz="1200" u="none">
              <a:solidFill>
                <a:schemeClr val="dk1"/>
              </a:solidFill>
              <a:latin typeface="Times New Roman"/>
              <a:ea typeface="Times New Roman"/>
              <a:cs typeface="Times New Roman"/>
              <a:sym typeface="Times New Roman"/>
            </a:endParaRPr>
          </a:p>
          <a:p>
            <a:pPr indent="0" lvl="0" marL="0" marR="0" rtl="0" algn="l">
              <a:lnSpc>
                <a:spcPct val="120000"/>
              </a:lnSpc>
              <a:spcBef>
                <a:spcPts val="0"/>
              </a:spcBef>
              <a:spcAft>
                <a:spcPts val="0"/>
              </a:spcAft>
              <a:buClr>
                <a:schemeClr val="dk1"/>
              </a:buClr>
              <a:buSzPts val="1200"/>
              <a:buFont typeface="Times New Roman"/>
              <a:buNone/>
            </a:pPr>
            <a:r>
              <a:rPr b="0" i="0" lang="en-US" sz="1200" u="none">
                <a:solidFill>
                  <a:schemeClr val="dk1"/>
                </a:solidFill>
                <a:latin typeface="Times New Roman"/>
                <a:ea typeface="Times New Roman"/>
                <a:cs typeface="Times New Roman"/>
                <a:sym typeface="Times New Roman"/>
              </a:rPr>
              <a:t>Ning et al. (2001). </a:t>
            </a:r>
            <a:r>
              <a:rPr b="0" i="1" lang="en-US" sz="1200" u="none">
                <a:solidFill>
                  <a:schemeClr val="dk1"/>
                </a:solidFill>
                <a:latin typeface="Times New Roman"/>
                <a:ea typeface="Times New Roman"/>
                <a:cs typeface="Times New Roman"/>
                <a:sym typeface="Times New Roman"/>
              </a:rPr>
              <a:t>Genome Res</a:t>
            </a:r>
            <a:r>
              <a:rPr b="0" i="0" lang="en-US" sz="1200" u="none">
                <a:solidFill>
                  <a:schemeClr val="dk1"/>
                </a:solidFill>
                <a:latin typeface="Times New Roman"/>
                <a:ea typeface="Times New Roman"/>
                <a:cs typeface="Times New Roman"/>
                <a:sym typeface="Times New Roman"/>
              </a:rPr>
              <a:t> 10:1725-9. SSAHA: a fast search method for large DNA databases.</a:t>
            </a:r>
            <a:endParaRPr/>
          </a:p>
          <a:p>
            <a:pPr indent="0" lvl="0" marL="0" marR="0" rtl="0" algn="l">
              <a:lnSpc>
                <a:spcPct val="120000"/>
              </a:lnSpc>
              <a:spcBef>
                <a:spcPts val="0"/>
              </a:spcBef>
              <a:spcAft>
                <a:spcPts val="0"/>
              </a:spcAft>
              <a:buClr>
                <a:schemeClr val="dk1"/>
              </a:buClr>
              <a:buSzPts val="1200"/>
              <a:buFont typeface="Arial"/>
              <a:buNone/>
            </a:pPr>
            <a:r>
              <a:t/>
            </a:r>
            <a:endParaRPr b="0" i="0" sz="1200" u="none">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None/>
            </a:pPr>
            <a:r>
              <a:t/>
            </a:r>
            <a:endParaRPr b="0" i="0" sz="1200" u="none">
              <a:solidFill>
                <a:schemeClr val="dk1"/>
              </a:solidFill>
              <a:latin typeface="Times New Roman"/>
              <a:ea typeface="Times New Roman"/>
              <a:cs typeface="Times New Roman"/>
              <a:sym typeface="Times New Roman"/>
            </a:endParaRPr>
          </a:p>
        </p:txBody>
      </p:sp>
      <p:sp>
        <p:nvSpPr>
          <p:cNvPr id="98" name="Google Shape;98;p14"/>
          <p:cNvSpPr txBox="1"/>
          <p:nvPr/>
        </p:nvSpPr>
        <p:spPr>
          <a:xfrm>
            <a:off x="5940425" y="63500"/>
            <a:ext cx="747712" cy="244475"/>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000"/>
              <a:buFont typeface="Times New Roman"/>
              <a:buNone/>
            </a:pPr>
            <a:r>
              <a:rPr b="0" i="0" lang="en-US" sz="1000" u="none">
                <a:solidFill>
                  <a:schemeClr val="dk1"/>
                </a:solidFill>
                <a:latin typeface="Times New Roman"/>
                <a:ea typeface="Times New Roman"/>
                <a:cs typeface="Times New Roman"/>
                <a:sym typeface="Times New Roman"/>
              </a:rPr>
              <a:t>References</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40" name="Shape 340"/>
        <p:cNvGrpSpPr/>
        <p:nvPr/>
      </p:nvGrpSpPr>
      <p:grpSpPr>
        <a:xfrm>
          <a:off x="0" y="0"/>
          <a:ext cx="0" cy="0"/>
          <a:chOff x="0" y="0"/>
          <a:chExt cx="0" cy="0"/>
        </a:xfrm>
      </p:grpSpPr>
      <p:grpSp>
        <p:nvGrpSpPr>
          <p:cNvPr id="341" name="Google Shape;341;p32"/>
          <p:cNvGrpSpPr/>
          <p:nvPr/>
        </p:nvGrpSpPr>
        <p:grpSpPr>
          <a:xfrm>
            <a:off x="1192212" y="627062"/>
            <a:ext cx="3357562" cy="1838325"/>
            <a:chOff x="1196975" y="631825"/>
            <a:chExt cx="3357562" cy="1838325"/>
          </a:xfrm>
        </p:grpSpPr>
        <p:grpSp>
          <p:nvGrpSpPr>
            <p:cNvPr id="342" name="Google Shape;342;p32"/>
            <p:cNvGrpSpPr/>
            <p:nvPr/>
          </p:nvGrpSpPr>
          <p:grpSpPr>
            <a:xfrm>
              <a:off x="1196975" y="631825"/>
              <a:ext cx="3357562" cy="1838325"/>
              <a:chOff x="1196975" y="631825"/>
              <a:chExt cx="3357562" cy="1838325"/>
            </a:xfrm>
          </p:grpSpPr>
          <p:pic>
            <p:nvPicPr>
              <p:cNvPr descr="ACT_download2" id="343" name="Google Shape;343;p32"/>
              <p:cNvPicPr preferRelativeResize="0"/>
              <p:nvPr/>
            </p:nvPicPr>
            <p:blipFill rotWithShape="1">
              <a:blip r:embed="rId3">
                <a:alphaModFix/>
              </a:blip>
              <a:srcRect b="0" l="0" r="0" t="0"/>
              <a:stretch/>
            </p:blipFill>
            <p:spPr>
              <a:xfrm>
                <a:off x="1196975" y="631825"/>
                <a:ext cx="3357562" cy="1838325"/>
              </a:xfrm>
              <a:prstGeom prst="rect">
                <a:avLst/>
              </a:prstGeom>
              <a:noFill/>
              <a:ln>
                <a:noFill/>
              </a:ln>
            </p:spPr>
          </p:pic>
          <p:sp>
            <p:nvSpPr>
              <p:cNvPr id="344" name="Google Shape;344;p32"/>
              <p:cNvSpPr txBox="1"/>
              <p:nvPr/>
            </p:nvSpPr>
            <p:spPr>
              <a:xfrm>
                <a:off x="1604962" y="796925"/>
                <a:ext cx="1392237" cy="77787"/>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pic>
            <p:nvPicPr>
              <p:cNvPr descr="ACT_download2" id="345" name="Google Shape;345;p32"/>
              <p:cNvPicPr preferRelativeResize="0"/>
              <p:nvPr/>
            </p:nvPicPr>
            <p:blipFill rotWithShape="1">
              <a:blip r:embed="rId3">
                <a:alphaModFix/>
              </a:blip>
              <a:srcRect b="86268" l="43972" r="47090" t="9500"/>
              <a:stretch/>
            </p:blipFill>
            <p:spPr>
              <a:xfrm>
                <a:off x="1593850" y="806450"/>
                <a:ext cx="300037" cy="77787"/>
              </a:xfrm>
              <a:prstGeom prst="rect">
                <a:avLst/>
              </a:prstGeom>
              <a:noFill/>
              <a:ln>
                <a:noFill/>
              </a:ln>
            </p:spPr>
          </p:pic>
        </p:grpSp>
        <p:sp>
          <p:nvSpPr>
            <p:cNvPr id="346" name="Google Shape;346;p32"/>
            <p:cNvSpPr txBox="1"/>
            <p:nvPr/>
          </p:nvSpPr>
          <p:spPr>
            <a:xfrm>
              <a:off x="1606550" y="795337"/>
              <a:ext cx="334962" cy="889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47" name="Google Shape;347;p32"/>
            <p:cNvSpPr txBox="1"/>
            <p:nvPr/>
          </p:nvSpPr>
          <p:spPr>
            <a:xfrm>
              <a:off x="1517650" y="758825"/>
              <a:ext cx="685800" cy="16827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500"/>
                <a:buFont typeface="Arial"/>
                <a:buNone/>
              </a:pPr>
              <a:r>
                <a:rPr b="0" i="0" lang="en-US" sz="500" u="none">
                  <a:solidFill>
                    <a:schemeClr val="dk1"/>
                  </a:solidFill>
                  <a:latin typeface="Arial"/>
                  <a:ea typeface="Arial"/>
                  <a:cs typeface="Arial"/>
                  <a:sym typeface="Arial"/>
                </a:rPr>
                <a:t>BLAST_Appendix</a:t>
              </a:r>
              <a:endParaRPr/>
            </a:p>
          </p:txBody>
        </p:sp>
      </p:grpSp>
      <p:sp>
        <p:nvSpPr>
          <p:cNvPr id="348" name="Google Shape;348;p32"/>
          <p:cNvSpPr/>
          <p:nvPr/>
        </p:nvSpPr>
        <p:spPr>
          <a:xfrm>
            <a:off x="2422525" y="2587625"/>
            <a:ext cx="1870075" cy="360362"/>
          </a:xfrm>
          <a:prstGeom prst="roundRect">
            <a:avLst>
              <a:gd fmla="val 0" name="adj"/>
            </a:avLst>
          </a:prstGeom>
          <a:solidFill>
            <a:srgbClr val="CCFFFF"/>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49" name="Google Shape;349;p32"/>
          <p:cNvSpPr txBox="1"/>
          <p:nvPr/>
        </p:nvSpPr>
        <p:spPr>
          <a:xfrm>
            <a:off x="2460625" y="2633662"/>
            <a:ext cx="2120900" cy="274637"/>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Times New Roman"/>
              <a:buNone/>
            </a:pPr>
            <a:r>
              <a:rPr b="0" i="0" lang="en-US" sz="1200" u="none">
                <a:solidFill>
                  <a:schemeClr val="dk1"/>
                </a:solidFill>
                <a:latin typeface="Times New Roman"/>
                <a:ea typeface="Times New Roman"/>
                <a:cs typeface="Times New Roman"/>
                <a:sym typeface="Times New Roman"/>
              </a:rPr>
              <a:t>Save the file as N315.embl</a:t>
            </a:r>
            <a:endParaRPr/>
          </a:p>
        </p:txBody>
      </p:sp>
      <p:sp>
        <p:nvSpPr>
          <p:cNvPr id="350" name="Google Shape;350;p32"/>
          <p:cNvSpPr/>
          <p:nvPr/>
        </p:nvSpPr>
        <p:spPr>
          <a:xfrm>
            <a:off x="549275" y="3217862"/>
            <a:ext cx="5616575" cy="692150"/>
          </a:xfrm>
          <a:prstGeom prst="roundRect">
            <a:avLst>
              <a:gd fmla="val 0" name="adj"/>
            </a:avLst>
          </a:prstGeom>
          <a:solidFill>
            <a:srgbClr val="CCFFFF"/>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51" name="Google Shape;351;p32"/>
          <p:cNvSpPr txBox="1"/>
          <p:nvPr/>
        </p:nvSpPr>
        <p:spPr>
          <a:xfrm>
            <a:off x="587375" y="3243262"/>
            <a:ext cx="5507037" cy="63976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Times New Roman"/>
              <a:buNone/>
            </a:pPr>
            <a:r>
              <a:rPr b="0" i="0" lang="en-US" sz="1200" u="none">
                <a:solidFill>
                  <a:schemeClr val="dk1"/>
                </a:solidFill>
                <a:latin typeface="Times New Roman"/>
                <a:ea typeface="Times New Roman"/>
                <a:cs typeface="Times New Roman"/>
                <a:sym typeface="Times New Roman"/>
              </a:rPr>
              <a:t>Repeat for the </a:t>
            </a:r>
            <a:r>
              <a:rPr b="0" i="1" lang="en-US" sz="1200" u="none">
                <a:solidFill>
                  <a:schemeClr val="dk1"/>
                </a:solidFill>
                <a:latin typeface="Times New Roman"/>
                <a:ea typeface="Times New Roman"/>
                <a:cs typeface="Times New Roman"/>
                <a:sym typeface="Times New Roman"/>
              </a:rPr>
              <a:t>S. aureus</a:t>
            </a:r>
            <a:r>
              <a:rPr b="0" i="0" lang="en-US" sz="1200" u="none">
                <a:solidFill>
                  <a:schemeClr val="dk1"/>
                </a:solidFill>
                <a:latin typeface="Times New Roman"/>
                <a:ea typeface="Times New Roman"/>
                <a:cs typeface="Times New Roman"/>
                <a:sym typeface="Times New Roman"/>
              </a:rPr>
              <a:t> MW2 genome (BA000033). Be careful when choosing the genome to download as there is another </a:t>
            </a:r>
            <a:r>
              <a:rPr b="0" i="1" lang="en-US" sz="1200" u="none">
                <a:solidFill>
                  <a:schemeClr val="dk1"/>
                </a:solidFill>
                <a:latin typeface="Times New Roman"/>
                <a:ea typeface="Times New Roman"/>
                <a:cs typeface="Times New Roman"/>
                <a:sym typeface="Times New Roman"/>
              </a:rPr>
              <a:t>S. aureus</a:t>
            </a:r>
            <a:r>
              <a:rPr b="0" i="0" lang="en-US" sz="1200" u="none">
                <a:solidFill>
                  <a:schemeClr val="dk1"/>
                </a:solidFill>
                <a:latin typeface="Times New Roman"/>
                <a:ea typeface="Times New Roman"/>
                <a:cs typeface="Times New Roman"/>
                <a:sym typeface="Times New Roman"/>
              </a:rPr>
              <a:t> genome entry for strain Mu50 (BA000017). Save as MW2.embl.</a:t>
            </a:r>
            <a:endParaRPr/>
          </a:p>
        </p:txBody>
      </p:sp>
      <p:sp>
        <p:nvSpPr>
          <p:cNvPr id="352" name="Google Shape;352;p32"/>
          <p:cNvSpPr/>
          <p:nvPr/>
        </p:nvSpPr>
        <p:spPr>
          <a:xfrm>
            <a:off x="549275" y="4110037"/>
            <a:ext cx="5616575" cy="1511300"/>
          </a:xfrm>
          <a:prstGeom prst="roundRect">
            <a:avLst>
              <a:gd fmla="val 0" name="adj"/>
            </a:avLst>
          </a:prstGeom>
          <a:solidFill>
            <a:srgbClr val="CCFFFF"/>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53" name="Google Shape;353;p32"/>
          <p:cNvSpPr txBox="1"/>
          <p:nvPr/>
        </p:nvSpPr>
        <p:spPr>
          <a:xfrm>
            <a:off x="587375" y="4178300"/>
            <a:ext cx="5507037" cy="137001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Times New Roman"/>
              <a:buNone/>
            </a:pPr>
            <a:r>
              <a:rPr b="0" i="0" lang="en-US" sz="1200" u="none">
                <a:solidFill>
                  <a:schemeClr val="dk1"/>
                </a:solidFill>
                <a:latin typeface="Times New Roman"/>
                <a:ea typeface="Times New Roman"/>
                <a:cs typeface="Times New Roman"/>
                <a:sym typeface="Times New Roman"/>
              </a:rPr>
              <a:t>Generate DNA files in FASTA format using Artemis for both the genome sequences as previously done in exercise 1. </a:t>
            </a:r>
            <a:endParaRPr/>
          </a:p>
          <a:p>
            <a:pPr indent="0" lvl="0" marL="0" marR="0" rtl="0" algn="l">
              <a:lnSpc>
                <a:spcPct val="100000"/>
              </a:lnSpc>
              <a:spcBef>
                <a:spcPts val="0"/>
              </a:spcBef>
              <a:spcAft>
                <a:spcPts val="0"/>
              </a:spcAft>
              <a:buClr>
                <a:schemeClr val="dk1"/>
              </a:buClr>
              <a:buSzPts val="1200"/>
              <a:buFont typeface="Arial"/>
              <a:buNone/>
            </a:pPr>
            <a:r>
              <a:t/>
            </a:r>
            <a:endParaRPr b="0" i="0" sz="1200" u="none">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chemeClr val="dk1"/>
              </a:buClr>
              <a:buSzPts val="1200"/>
              <a:buFont typeface="Times New Roman"/>
              <a:buNone/>
            </a:pPr>
            <a:r>
              <a:rPr b="0" i="0" lang="en-US" sz="1200" u="none">
                <a:solidFill>
                  <a:schemeClr val="dk1"/>
                </a:solidFill>
                <a:latin typeface="Times New Roman"/>
                <a:ea typeface="Times New Roman"/>
                <a:cs typeface="Times New Roman"/>
                <a:sym typeface="Times New Roman"/>
              </a:rPr>
              <a:t>(Hint: In </a:t>
            </a:r>
            <a:r>
              <a:rPr b="1" i="0" lang="en-US" sz="1200" u="none">
                <a:solidFill>
                  <a:schemeClr val="dk1"/>
                </a:solidFill>
                <a:latin typeface="Times New Roman"/>
                <a:ea typeface="Times New Roman"/>
                <a:cs typeface="Times New Roman"/>
                <a:sym typeface="Times New Roman"/>
              </a:rPr>
              <a:t>Artemis</a:t>
            </a:r>
            <a:r>
              <a:rPr b="0" i="0" lang="en-US" sz="1200" u="none">
                <a:solidFill>
                  <a:schemeClr val="dk1"/>
                </a:solidFill>
                <a:latin typeface="Times New Roman"/>
                <a:ea typeface="Times New Roman"/>
                <a:cs typeface="Times New Roman"/>
                <a:sym typeface="Times New Roman"/>
              </a:rPr>
              <a:t> (each genome requires a separate Artemis window), select </a:t>
            </a:r>
            <a:r>
              <a:rPr b="1" i="0" lang="en-US" sz="1200" u="none">
                <a:solidFill>
                  <a:schemeClr val="dk1"/>
                </a:solidFill>
                <a:latin typeface="Times New Roman"/>
                <a:ea typeface="Times New Roman"/>
                <a:cs typeface="Times New Roman"/>
                <a:sym typeface="Times New Roman"/>
              </a:rPr>
              <a:t>Write</a:t>
            </a:r>
            <a:r>
              <a:rPr b="0" i="0" lang="en-US" sz="1200" u="none">
                <a:solidFill>
                  <a:schemeClr val="dk1"/>
                </a:solidFill>
                <a:latin typeface="Times New Roman"/>
                <a:ea typeface="Times New Roman"/>
                <a:cs typeface="Times New Roman"/>
                <a:sym typeface="Times New Roman"/>
              </a:rPr>
              <a:t>, </a:t>
            </a:r>
            <a:r>
              <a:rPr b="1" i="0" lang="en-US" sz="1200" u="none">
                <a:solidFill>
                  <a:schemeClr val="dk1"/>
                </a:solidFill>
                <a:latin typeface="Times New Roman"/>
                <a:ea typeface="Times New Roman"/>
                <a:cs typeface="Times New Roman"/>
                <a:sym typeface="Times New Roman"/>
              </a:rPr>
              <a:t>Write All Bases</a:t>
            </a:r>
            <a:r>
              <a:rPr b="0" i="0" lang="en-US" sz="1200" u="none">
                <a:solidFill>
                  <a:schemeClr val="dk1"/>
                </a:solidFill>
                <a:latin typeface="Times New Roman"/>
                <a:ea typeface="Times New Roman"/>
                <a:cs typeface="Times New Roman"/>
                <a:sym typeface="Times New Roman"/>
              </a:rPr>
              <a:t>, </a:t>
            </a:r>
            <a:r>
              <a:rPr b="1" i="0" lang="en-US" sz="1200" u="none">
                <a:solidFill>
                  <a:schemeClr val="dk1"/>
                </a:solidFill>
                <a:latin typeface="Times New Roman"/>
                <a:ea typeface="Times New Roman"/>
                <a:cs typeface="Times New Roman"/>
                <a:sym typeface="Times New Roman"/>
              </a:rPr>
              <a:t>FASTA format</a:t>
            </a:r>
            <a:r>
              <a:rPr b="0" i="0" lang="en-US" sz="1200" u="none">
                <a:solidFill>
                  <a:schemeClr val="dk1"/>
                </a:solidFill>
                <a:latin typeface="Times New Roman"/>
                <a:ea typeface="Times New Roman"/>
                <a:cs typeface="Times New Roman"/>
                <a:sym typeface="Times New Roman"/>
              </a:rPr>
              <a:t>). </a:t>
            </a:r>
            <a:endParaRPr/>
          </a:p>
          <a:p>
            <a:pPr indent="0" lvl="0" marL="0" marR="0" rtl="0" algn="l">
              <a:lnSpc>
                <a:spcPct val="100000"/>
              </a:lnSpc>
              <a:spcBef>
                <a:spcPts val="0"/>
              </a:spcBef>
              <a:spcAft>
                <a:spcPts val="0"/>
              </a:spcAft>
              <a:buClr>
                <a:schemeClr val="dk1"/>
              </a:buClr>
              <a:buSzPts val="1200"/>
              <a:buFont typeface="Arial"/>
              <a:buNone/>
            </a:pPr>
            <a:r>
              <a:t/>
            </a:r>
            <a:endParaRPr b="0" i="0" sz="1200" u="none">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chemeClr val="dk1"/>
              </a:buClr>
              <a:buSzPts val="1200"/>
              <a:buFont typeface="Times New Roman"/>
              <a:buNone/>
            </a:pPr>
            <a:r>
              <a:rPr b="0" i="0" lang="en-US" sz="1200" u="none">
                <a:solidFill>
                  <a:schemeClr val="dk1"/>
                </a:solidFill>
                <a:latin typeface="Times New Roman"/>
                <a:ea typeface="Times New Roman"/>
                <a:cs typeface="Times New Roman"/>
                <a:sym typeface="Times New Roman"/>
              </a:rPr>
              <a:t>Save the DNA sequences as N315.dna and MW2.dna for the respective genomes.</a:t>
            </a:r>
            <a:endParaRPr/>
          </a:p>
        </p:txBody>
      </p:sp>
      <p:sp>
        <p:nvSpPr>
          <p:cNvPr id="354" name="Google Shape;354;p32"/>
          <p:cNvSpPr txBox="1"/>
          <p:nvPr/>
        </p:nvSpPr>
        <p:spPr>
          <a:xfrm>
            <a:off x="476250" y="5889625"/>
            <a:ext cx="1728787" cy="30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400"/>
              <a:buFont typeface="Times New Roman"/>
              <a:buNone/>
            </a:pPr>
            <a:r>
              <a:rPr b="1" i="0" lang="en-US" sz="1400" u="none">
                <a:solidFill>
                  <a:schemeClr val="dk1"/>
                </a:solidFill>
                <a:latin typeface="Times New Roman"/>
                <a:ea typeface="Times New Roman"/>
                <a:cs typeface="Times New Roman"/>
                <a:sym typeface="Times New Roman"/>
              </a:rPr>
              <a:t>Running Blast</a:t>
            </a:r>
            <a:endParaRPr/>
          </a:p>
        </p:txBody>
      </p:sp>
      <p:sp>
        <p:nvSpPr>
          <p:cNvPr id="355" name="Google Shape;355;p32"/>
          <p:cNvSpPr/>
          <p:nvPr/>
        </p:nvSpPr>
        <p:spPr>
          <a:xfrm>
            <a:off x="620712" y="6384925"/>
            <a:ext cx="5616575" cy="1295400"/>
          </a:xfrm>
          <a:prstGeom prst="roundRect">
            <a:avLst>
              <a:gd fmla="val 16667" name="adj"/>
            </a:avLst>
          </a:prstGeom>
          <a:solidFill>
            <a:srgbClr val="FFFF99"/>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56" name="Google Shape;356;p32"/>
          <p:cNvSpPr txBox="1"/>
          <p:nvPr/>
        </p:nvSpPr>
        <p:spPr>
          <a:xfrm>
            <a:off x="692150" y="6426200"/>
            <a:ext cx="5545137" cy="1187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Times New Roman"/>
              <a:buNone/>
            </a:pPr>
            <a:r>
              <a:rPr b="0" i="0" lang="en-US" sz="1200" u="none">
                <a:solidFill>
                  <a:schemeClr val="dk1"/>
                </a:solidFill>
                <a:latin typeface="Times New Roman"/>
                <a:ea typeface="Times New Roman"/>
                <a:cs typeface="Times New Roman"/>
                <a:sym typeface="Times New Roman"/>
              </a:rPr>
              <a:t>In the previous exercise you used the </a:t>
            </a:r>
            <a:r>
              <a:rPr b="1" i="0" lang="en-US" sz="1200" u="none">
                <a:solidFill>
                  <a:schemeClr val="dk1"/>
                </a:solidFill>
                <a:latin typeface="Times New Roman"/>
                <a:ea typeface="Times New Roman"/>
                <a:cs typeface="Times New Roman"/>
                <a:sym typeface="Times New Roman"/>
              </a:rPr>
              <a:t>blastall</a:t>
            </a:r>
            <a:r>
              <a:rPr b="0" i="0" lang="en-US" sz="1200" u="none">
                <a:solidFill>
                  <a:schemeClr val="dk1"/>
                </a:solidFill>
                <a:latin typeface="Times New Roman"/>
                <a:ea typeface="Times New Roman"/>
                <a:cs typeface="Times New Roman"/>
                <a:sym typeface="Times New Roman"/>
              </a:rPr>
              <a:t> program to run BLASTN on two plasmid sequences. As the genome sequences are larger (~2.8 Mb) you are going to run </a:t>
            </a:r>
            <a:r>
              <a:rPr b="1" i="0" lang="en-US" sz="1200" u="none">
                <a:solidFill>
                  <a:schemeClr val="dk1"/>
                </a:solidFill>
                <a:latin typeface="Times New Roman"/>
                <a:ea typeface="Times New Roman"/>
                <a:cs typeface="Times New Roman"/>
                <a:sym typeface="Times New Roman"/>
              </a:rPr>
              <a:t>megablast</a:t>
            </a:r>
            <a:r>
              <a:rPr b="0" i="0" lang="en-US" sz="1200" u="none">
                <a:solidFill>
                  <a:schemeClr val="dk1"/>
                </a:solidFill>
                <a:latin typeface="Times New Roman"/>
                <a:ea typeface="Times New Roman"/>
                <a:cs typeface="Times New Roman"/>
                <a:sym typeface="Times New Roman"/>
              </a:rPr>
              <a:t>, another program from the NCBI BLAST distribution that can generate comparison files in a format that ACT can read (see Appendix II). For a detailed description of the uses and options in </a:t>
            </a:r>
            <a:r>
              <a:rPr b="1" i="0" lang="en-US" sz="1200" u="none">
                <a:solidFill>
                  <a:schemeClr val="dk1"/>
                </a:solidFill>
                <a:latin typeface="Times New Roman"/>
                <a:ea typeface="Times New Roman"/>
                <a:cs typeface="Times New Roman"/>
                <a:sym typeface="Times New Roman"/>
              </a:rPr>
              <a:t>megablast</a:t>
            </a:r>
            <a:r>
              <a:rPr b="0" i="0" lang="en-US" sz="1200" u="none">
                <a:solidFill>
                  <a:schemeClr val="dk1"/>
                </a:solidFill>
                <a:latin typeface="Times New Roman"/>
                <a:ea typeface="Times New Roman"/>
                <a:cs typeface="Times New Roman"/>
                <a:sym typeface="Times New Roman"/>
              </a:rPr>
              <a:t> see the megablast README file in the BLAST software directory (Appendix X).</a:t>
            </a:r>
            <a:endParaRPr/>
          </a:p>
        </p:txBody>
      </p:sp>
      <p:sp>
        <p:nvSpPr>
          <p:cNvPr id="357" name="Google Shape;357;p32"/>
          <p:cNvSpPr/>
          <p:nvPr/>
        </p:nvSpPr>
        <p:spPr>
          <a:xfrm>
            <a:off x="620712" y="7834312"/>
            <a:ext cx="5616575" cy="358775"/>
          </a:xfrm>
          <a:prstGeom prst="roundRect">
            <a:avLst>
              <a:gd fmla="val 16667" name="adj"/>
            </a:avLst>
          </a:prstGeom>
          <a:solidFill>
            <a:srgbClr val="FFFF99"/>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58" name="Google Shape;358;p32"/>
          <p:cNvSpPr txBox="1"/>
          <p:nvPr/>
        </p:nvSpPr>
        <p:spPr>
          <a:xfrm>
            <a:off x="692150" y="7866062"/>
            <a:ext cx="5400675" cy="274637"/>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Times New Roman"/>
              <a:buNone/>
            </a:pPr>
            <a:r>
              <a:rPr b="0" i="0" lang="en-US" sz="1200" u="none">
                <a:solidFill>
                  <a:schemeClr val="dk1"/>
                </a:solidFill>
                <a:latin typeface="Times New Roman"/>
                <a:ea typeface="Times New Roman"/>
                <a:cs typeface="Times New Roman"/>
                <a:sym typeface="Times New Roman"/>
              </a:rPr>
              <a:t>As before you will run the program from the command line in an Xterminal window.</a:t>
            </a:r>
            <a:endParaRPr/>
          </a:p>
        </p:txBody>
      </p:sp>
      <p:sp>
        <p:nvSpPr>
          <p:cNvPr id="359" name="Google Shape;359;p32"/>
          <p:cNvSpPr/>
          <p:nvPr/>
        </p:nvSpPr>
        <p:spPr>
          <a:xfrm>
            <a:off x="620712" y="8410575"/>
            <a:ext cx="5616575" cy="935037"/>
          </a:xfrm>
          <a:prstGeom prst="roundRect">
            <a:avLst>
              <a:gd fmla="val 16667" name="adj"/>
            </a:avLst>
          </a:prstGeom>
          <a:solidFill>
            <a:srgbClr val="FFFF99"/>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60" name="Google Shape;360;p32"/>
          <p:cNvSpPr txBox="1"/>
          <p:nvPr/>
        </p:nvSpPr>
        <p:spPr>
          <a:xfrm>
            <a:off x="730250" y="8467725"/>
            <a:ext cx="5507037" cy="82232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Times New Roman"/>
              <a:buNone/>
            </a:pPr>
            <a:r>
              <a:rPr b="0" i="0" lang="en-US" sz="1200" u="none">
                <a:solidFill>
                  <a:schemeClr val="dk1"/>
                </a:solidFill>
                <a:latin typeface="Times New Roman"/>
                <a:ea typeface="Times New Roman"/>
                <a:cs typeface="Times New Roman"/>
                <a:sym typeface="Times New Roman"/>
              </a:rPr>
              <a:t>Like BLAST, </a:t>
            </a:r>
            <a:r>
              <a:rPr b="1" i="0" lang="en-US" sz="1200" u="none">
                <a:solidFill>
                  <a:schemeClr val="dk1"/>
                </a:solidFill>
                <a:latin typeface="Times New Roman"/>
                <a:ea typeface="Times New Roman"/>
                <a:cs typeface="Times New Roman"/>
                <a:sym typeface="Times New Roman"/>
              </a:rPr>
              <a:t>megablast</a:t>
            </a:r>
            <a:r>
              <a:rPr b="0" i="0" lang="en-US" sz="1200" u="none">
                <a:solidFill>
                  <a:schemeClr val="dk1"/>
                </a:solidFill>
                <a:latin typeface="Times New Roman"/>
                <a:ea typeface="Times New Roman"/>
                <a:cs typeface="Times New Roman"/>
                <a:sym typeface="Times New Roman"/>
              </a:rPr>
              <a:t> requires that one sequence is designated as a </a:t>
            </a:r>
            <a:r>
              <a:rPr b="1" i="0" lang="en-US" sz="1200" u="none">
                <a:solidFill>
                  <a:schemeClr val="dk1"/>
                </a:solidFill>
                <a:latin typeface="Times New Roman"/>
                <a:ea typeface="Times New Roman"/>
                <a:cs typeface="Times New Roman"/>
                <a:sym typeface="Times New Roman"/>
              </a:rPr>
              <a:t>database</a:t>
            </a:r>
            <a:r>
              <a:rPr b="0" i="0" lang="en-US" sz="1200" u="none">
                <a:solidFill>
                  <a:schemeClr val="dk1"/>
                </a:solidFill>
                <a:latin typeface="Times New Roman"/>
                <a:ea typeface="Times New Roman"/>
                <a:cs typeface="Times New Roman"/>
                <a:sym typeface="Times New Roman"/>
              </a:rPr>
              <a:t> sequence and the other the </a:t>
            </a:r>
            <a:r>
              <a:rPr b="1" i="0" lang="en-US" sz="1200" u="none">
                <a:solidFill>
                  <a:schemeClr val="dk1"/>
                </a:solidFill>
                <a:latin typeface="Times New Roman"/>
                <a:ea typeface="Times New Roman"/>
                <a:cs typeface="Times New Roman"/>
                <a:sym typeface="Times New Roman"/>
              </a:rPr>
              <a:t>query</a:t>
            </a:r>
            <a:r>
              <a:rPr b="0" i="0" lang="en-US" sz="1200" u="none">
                <a:solidFill>
                  <a:schemeClr val="dk1"/>
                </a:solidFill>
                <a:latin typeface="Times New Roman"/>
                <a:ea typeface="Times New Roman"/>
                <a:cs typeface="Times New Roman"/>
                <a:sym typeface="Times New Roman"/>
              </a:rPr>
              <a:t> sequence. Therefore one of the sequences has to be formatted so that Blast recognises it as a database sequence. This can be done as before using </a:t>
            </a:r>
            <a:r>
              <a:rPr b="1" i="0" lang="en-US" sz="1200" u="none">
                <a:solidFill>
                  <a:schemeClr val="dk1"/>
                </a:solidFill>
                <a:latin typeface="Times New Roman"/>
                <a:ea typeface="Times New Roman"/>
                <a:cs typeface="Times New Roman"/>
                <a:sym typeface="Times New Roman"/>
              </a:rPr>
              <a:t>formatdb.</a:t>
            </a:r>
            <a:endParaRPr/>
          </a:p>
        </p:txBody>
      </p:sp>
      <p:cxnSp>
        <p:nvCxnSpPr>
          <p:cNvPr id="361" name="Google Shape;361;p32"/>
          <p:cNvCxnSpPr/>
          <p:nvPr/>
        </p:nvCxnSpPr>
        <p:spPr>
          <a:xfrm rot="10800000">
            <a:off x="2068512" y="2057400"/>
            <a:ext cx="785812" cy="449262"/>
          </a:xfrm>
          <a:prstGeom prst="straightConnector1">
            <a:avLst/>
          </a:prstGeom>
          <a:noFill/>
          <a:ln cap="flat" cmpd="sng" w="38100">
            <a:solidFill>
              <a:schemeClr val="dk1"/>
            </a:solidFill>
            <a:prstDash val="solid"/>
            <a:miter lim="800000"/>
            <a:headEnd len="med" w="med" type="none"/>
            <a:tailEnd len="med" w="med" type="triangle"/>
          </a:ln>
        </p:spPr>
      </p:cxnSp>
      <p:cxnSp>
        <p:nvCxnSpPr>
          <p:cNvPr id="362" name="Google Shape;362;p32"/>
          <p:cNvCxnSpPr/>
          <p:nvPr/>
        </p:nvCxnSpPr>
        <p:spPr>
          <a:xfrm flipH="1">
            <a:off x="3019425" y="631825"/>
            <a:ext cx="1562100" cy="195262"/>
          </a:xfrm>
          <a:prstGeom prst="straightConnector1">
            <a:avLst/>
          </a:prstGeom>
          <a:noFill/>
          <a:ln cap="flat" cmpd="sng" w="38100">
            <a:solidFill>
              <a:schemeClr val="dk1"/>
            </a:solidFill>
            <a:prstDash val="solid"/>
            <a:miter lim="800000"/>
            <a:headEnd len="med" w="med" type="none"/>
            <a:tailEnd len="med" w="med" type="triangle"/>
          </a:ln>
        </p:spPr>
      </p:cxnSp>
      <p:sp>
        <p:nvSpPr>
          <p:cNvPr id="363" name="Google Shape;363;p32"/>
          <p:cNvSpPr/>
          <p:nvPr/>
        </p:nvSpPr>
        <p:spPr>
          <a:xfrm>
            <a:off x="4632325" y="393700"/>
            <a:ext cx="1871662" cy="936625"/>
          </a:xfrm>
          <a:prstGeom prst="roundRect">
            <a:avLst>
              <a:gd fmla="val 0" name="adj"/>
            </a:avLst>
          </a:prstGeom>
          <a:solidFill>
            <a:srgbClr val="CCFFFF"/>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64" name="Google Shape;364;p32"/>
          <p:cNvSpPr txBox="1"/>
          <p:nvPr/>
        </p:nvSpPr>
        <p:spPr>
          <a:xfrm>
            <a:off x="4670425" y="409575"/>
            <a:ext cx="1906587" cy="82232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Times New Roman"/>
              <a:buNone/>
            </a:pPr>
            <a:r>
              <a:rPr b="0" i="0" lang="en-US" sz="1200" u="none">
                <a:solidFill>
                  <a:schemeClr val="dk1"/>
                </a:solidFill>
                <a:latin typeface="Times New Roman"/>
                <a:ea typeface="Times New Roman"/>
                <a:cs typeface="Times New Roman"/>
                <a:sym typeface="Times New Roman"/>
              </a:rPr>
              <a:t>Save the EMBL sequence in a suitable directory.</a:t>
            </a:r>
            <a:endParaRPr/>
          </a:p>
          <a:p>
            <a:pPr indent="0" lvl="0" marL="0" marR="0" rtl="0" algn="l">
              <a:lnSpc>
                <a:spcPct val="100000"/>
              </a:lnSpc>
              <a:spcBef>
                <a:spcPts val="0"/>
              </a:spcBef>
              <a:spcAft>
                <a:spcPts val="0"/>
              </a:spcAft>
              <a:buClr>
                <a:schemeClr val="dk1"/>
              </a:buClr>
              <a:buSzPts val="1200"/>
              <a:buFont typeface="Times New Roman"/>
              <a:buNone/>
            </a:pPr>
            <a:r>
              <a:rPr b="0" i="0" lang="en-US" sz="1200" u="none">
                <a:solidFill>
                  <a:schemeClr val="dk1"/>
                </a:solidFill>
                <a:latin typeface="Times New Roman"/>
                <a:ea typeface="Times New Roman"/>
                <a:cs typeface="Times New Roman"/>
                <a:sym typeface="Times New Roman"/>
              </a:rPr>
              <a:t>For example: BLAST_Appendix</a:t>
            </a:r>
            <a:endParaRPr/>
          </a:p>
        </p:txBody>
      </p:sp>
      <p:sp>
        <p:nvSpPr>
          <p:cNvPr id="365" name="Google Shape;365;p32"/>
          <p:cNvSpPr txBox="1"/>
          <p:nvPr/>
        </p:nvSpPr>
        <p:spPr>
          <a:xfrm>
            <a:off x="5932487" y="25400"/>
            <a:ext cx="784225" cy="244475"/>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000"/>
              <a:buFont typeface="Times New Roman"/>
              <a:buNone/>
            </a:pPr>
            <a:r>
              <a:rPr b="0" i="0" lang="en-US" sz="1000" u="none">
                <a:solidFill>
                  <a:schemeClr val="dk1"/>
                </a:solidFill>
                <a:latin typeface="Times New Roman"/>
                <a:ea typeface="Times New Roman"/>
                <a:cs typeface="Times New Roman"/>
                <a:sym typeface="Times New Roman"/>
              </a:rPr>
              <a:t>Appendices</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69" name="Shape 369"/>
        <p:cNvGrpSpPr/>
        <p:nvPr/>
      </p:nvGrpSpPr>
      <p:grpSpPr>
        <a:xfrm>
          <a:off x="0" y="0"/>
          <a:ext cx="0" cy="0"/>
          <a:chOff x="0" y="0"/>
          <a:chExt cx="0" cy="0"/>
        </a:xfrm>
      </p:grpSpPr>
      <p:grpSp>
        <p:nvGrpSpPr>
          <p:cNvPr id="370" name="Google Shape;370;p33"/>
          <p:cNvGrpSpPr/>
          <p:nvPr/>
        </p:nvGrpSpPr>
        <p:grpSpPr>
          <a:xfrm>
            <a:off x="1341437" y="2098675"/>
            <a:ext cx="4271962" cy="1919287"/>
            <a:chOff x="1341437" y="1568450"/>
            <a:chExt cx="4271962" cy="1919287"/>
          </a:xfrm>
        </p:grpSpPr>
        <p:grpSp>
          <p:nvGrpSpPr>
            <p:cNvPr id="371" name="Google Shape;371;p33"/>
            <p:cNvGrpSpPr/>
            <p:nvPr/>
          </p:nvGrpSpPr>
          <p:grpSpPr>
            <a:xfrm>
              <a:off x="1347787" y="1568450"/>
              <a:ext cx="4265612" cy="1919287"/>
              <a:chOff x="1484312" y="4808537"/>
              <a:chExt cx="4265612" cy="1919287"/>
            </a:xfrm>
          </p:grpSpPr>
          <p:pic>
            <p:nvPicPr>
              <p:cNvPr descr="ACT_download9" id="372" name="Google Shape;372;p33"/>
              <p:cNvPicPr preferRelativeResize="0"/>
              <p:nvPr/>
            </p:nvPicPr>
            <p:blipFill rotWithShape="1">
              <a:blip r:embed="rId3">
                <a:alphaModFix/>
              </a:blip>
              <a:srcRect b="0" l="0" r="0" t="0"/>
              <a:stretch/>
            </p:blipFill>
            <p:spPr>
              <a:xfrm>
                <a:off x="1484312" y="4808537"/>
                <a:ext cx="4265612" cy="1919287"/>
              </a:xfrm>
              <a:prstGeom prst="rect">
                <a:avLst/>
              </a:prstGeom>
              <a:noFill/>
              <a:ln>
                <a:noFill/>
              </a:ln>
            </p:spPr>
          </p:pic>
          <p:sp>
            <p:nvSpPr>
              <p:cNvPr id="373" name="Google Shape;373;p33"/>
              <p:cNvSpPr txBox="1"/>
              <p:nvPr/>
            </p:nvSpPr>
            <p:spPr>
              <a:xfrm>
                <a:off x="1524000" y="5118100"/>
                <a:ext cx="4065587" cy="1538287"/>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grpSp>
        <p:sp>
          <p:nvSpPr>
            <p:cNvPr id="374" name="Google Shape;374;p33"/>
            <p:cNvSpPr txBox="1"/>
            <p:nvPr/>
          </p:nvSpPr>
          <p:spPr>
            <a:xfrm>
              <a:off x="1341437" y="1836737"/>
              <a:ext cx="285750" cy="228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900"/>
                <a:buFont typeface="Arial"/>
                <a:buNone/>
              </a:pPr>
              <a:r>
                <a:rPr b="1" i="0" lang="en-US" sz="900" u="none">
                  <a:solidFill>
                    <a:schemeClr val="dk1"/>
                  </a:solidFill>
                  <a:latin typeface="Arial"/>
                  <a:ea typeface="Arial"/>
                  <a:cs typeface="Arial"/>
                  <a:sym typeface="Arial"/>
                </a:rPr>
                <a:t>$:</a:t>
              </a:r>
              <a:endParaRPr/>
            </a:p>
          </p:txBody>
        </p:sp>
        <p:sp>
          <p:nvSpPr>
            <p:cNvPr id="375" name="Google Shape;375;p33"/>
            <p:cNvSpPr txBox="1"/>
            <p:nvPr/>
          </p:nvSpPr>
          <p:spPr>
            <a:xfrm>
              <a:off x="1492250" y="1847850"/>
              <a:ext cx="3600450" cy="21431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800"/>
                <a:buFont typeface="Arial"/>
                <a:buNone/>
              </a:pPr>
              <a:r>
                <a:rPr b="1" i="0" lang="en-US" sz="800" u="none">
                  <a:solidFill>
                    <a:schemeClr val="dk1"/>
                  </a:solidFill>
                  <a:latin typeface="Arial"/>
                  <a:ea typeface="Arial"/>
                  <a:cs typeface="Arial"/>
                  <a:sym typeface="Arial"/>
                </a:rPr>
                <a:t>formatdb –i N315.dna –p F</a:t>
              </a:r>
              <a:endParaRPr/>
            </a:p>
          </p:txBody>
        </p:sp>
      </p:grpSp>
      <p:sp>
        <p:nvSpPr>
          <p:cNvPr id="376" name="Google Shape;376;p33"/>
          <p:cNvSpPr/>
          <p:nvPr/>
        </p:nvSpPr>
        <p:spPr>
          <a:xfrm>
            <a:off x="3933825" y="704850"/>
            <a:ext cx="2159000" cy="863600"/>
          </a:xfrm>
          <a:prstGeom prst="roundRect">
            <a:avLst>
              <a:gd fmla="val 0" name="adj"/>
            </a:avLst>
          </a:prstGeom>
          <a:solidFill>
            <a:srgbClr val="CCFFFF"/>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77" name="Google Shape;377;p33"/>
          <p:cNvSpPr txBox="1"/>
          <p:nvPr/>
        </p:nvSpPr>
        <p:spPr>
          <a:xfrm>
            <a:off x="4005262" y="736600"/>
            <a:ext cx="2374900" cy="82232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Times New Roman"/>
              <a:buNone/>
            </a:pPr>
            <a:r>
              <a:rPr b="0" i="0" lang="en-US" sz="1200" u="none">
                <a:solidFill>
                  <a:schemeClr val="dk1"/>
                </a:solidFill>
                <a:latin typeface="Times New Roman"/>
                <a:ea typeface="Times New Roman"/>
                <a:cs typeface="Times New Roman"/>
                <a:sym typeface="Times New Roman"/>
              </a:rPr>
              <a:t>At the Command Prompt type:</a:t>
            </a:r>
            <a:endParaRPr/>
          </a:p>
          <a:p>
            <a:pPr indent="0" lvl="0" marL="0" marR="0" rtl="0" algn="l">
              <a:lnSpc>
                <a:spcPct val="100000"/>
              </a:lnSpc>
              <a:spcBef>
                <a:spcPts val="0"/>
              </a:spcBef>
              <a:spcAft>
                <a:spcPts val="0"/>
              </a:spcAft>
              <a:buClr>
                <a:schemeClr val="dk1"/>
              </a:buClr>
              <a:buSzPts val="1200"/>
              <a:buFont typeface="Times New Roman"/>
              <a:buNone/>
            </a:pPr>
            <a:r>
              <a:rPr b="1" i="0" lang="en-US" sz="1200" u="none">
                <a:solidFill>
                  <a:schemeClr val="dk1"/>
                </a:solidFill>
                <a:latin typeface="Times New Roman"/>
                <a:ea typeface="Times New Roman"/>
                <a:cs typeface="Times New Roman"/>
                <a:sym typeface="Times New Roman"/>
              </a:rPr>
              <a:t>formatdb –i N315.dna –p F</a:t>
            </a:r>
            <a:endParaRPr/>
          </a:p>
          <a:p>
            <a:pPr indent="0" lvl="0" marL="0" marR="0" rtl="0" algn="l">
              <a:lnSpc>
                <a:spcPct val="100000"/>
              </a:lnSpc>
              <a:spcBef>
                <a:spcPts val="0"/>
              </a:spcBef>
              <a:spcAft>
                <a:spcPts val="0"/>
              </a:spcAft>
              <a:buClr>
                <a:schemeClr val="dk1"/>
              </a:buClr>
              <a:buSzPts val="1200"/>
              <a:buFont typeface="Arial"/>
              <a:buNone/>
            </a:pPr>
            <a:r>
              <a:t/>
            </a:r>
            <a:endParaRPr b="0" i="0" sz="1200" u="none">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chemeClr val="dk1"/>
              </a:buClr>
              <a:buSzPts val="1200"/>
              <a:buFont typeface="Times New Roman"/>
              <a:buNone/>
            </a:pPr>
            <a:r>
              <a:rPr b="0" i="0" lang="en-US" sz="1200" u="none">
                <a:solidFill>
                  <a:schemeClr val="dk1"/>
                </a:solidFill>
                <a:latin typeface="Times New Roman"/>
                <a:ea typeface="Times New Roman"/>
                <a:cs typeface="Times New Roman"/>
                <a:sym typeface="Times New Roman"/>
              </a:rPr>
              <a:t>Press </a:t>
            </a:r>
            <a:r>
              <a:rPr b="1" i="0" lang="en-US" sz="1200" u="none">
                <a:solidFill>
                  <a:schemeClr val="dk1"/>
                </a:solidFill>
                <a:latin typeface="Times New Roman"/>
                <a:ea typeface="Times New Roman"/>
                <a:cs typeface="Times New Roman"/>
                <a:sym typeface="Times New Roman"/>
              </a:rPr>
              <a:t>Return</a:t>
            </a:r>
            <a:endParaRPr/>
          </a:p>
        </p:txBody>
      </p:sp>
      <p:cxnSp>
        <p:nvCxnSpPr>
          <p:cNvPr id="378" name="Google Shape;378;p33"/>
          <p:cNvCxnSpPr/>
          <p:nvPr/>
        </p:nvCxnSpPr>
        <p:spPr>
          <a:xfrm flipH="1">
            <a:off x="3357562" y="1570037"/>
            <a:ext cx="503237" cy="431800"/>
          </a:xfrm>
          <a:prstGeom prst="straightConnector1">
            <a:avLst/>
          </a:prstGeom>
          <a:noFill/>
          <a:ln cap="flat" cmpd="sng" w="38100">
            <a:solidFill>
              <a:srgbClr val="FF0000"/>
            </a:solidFill>
            <a:prstDash val="solid"/>
            <a:miter lim="800000"/>
            <a:headEnd len="med" w="med" type="none"/>
            <a:tailEnd len="med" w="med" type="triangle"/>
          </a:ln>
        </p:spPr>
      </p:cxnSp>
      <p:sp>
        <p:nvSpPr>
          <p:cNvPr id="379" name="Google Shape;379;p33"/>
          <p:cNvSpPr/>
          <p:nvPr/>
        </p:nvSpPr>
        <p:spPr>
          <a:xfrm>
            <a:off x="1050925" y="3714750"/>
            <a:ext cx="1657350" cy="517525"/>
          </a:xfrm>
          <a:prstGeom prst="roundRect">
            <a:avLst>
              <a:gd fmla="val 16667" name="adj"/>
            </a:avLst>
          </a:prstGeom>
          <a:solidFill>
            <a:srgbClr val="FFFF99"/>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80" name="Google Shape;380;p33"/>
          <p:cNvSpPr txBox="1"/>
          <p:nvPr/>
        </p:nvSpPr>
        <p:spPr>
          <a:xfrm>
            <a:off x="1089025" y="3730625"/>
            <a:ext cx="1619250" cy="457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Times New Roman"/>
              <a:buNone/>
            </a:pPr>
            <a:r>
              <a:rPr b="1" i="0" lang="en-US" sz="1200" u="none">
                <a:solidFill>
                  <a:schemeClr val="dk1"/>
                </a:solidFill>
                <a:latin typeface="Times New Roman"/>
                <a:ea typeface="Times New Roman"/>
                <a:cs typeface="Times New Roman"/>
                <a:sym typeface="Times New Roman"/>
              </a:rPr>
              <a:t>–i</a:t>
            </a:r>
            <a:r>
              <a:rPr b="0" i="0" lang="en-US" sz="1200" u="none">
                <a:solidFill>
                  <a:schemeClr val="dk1"/>
                </a:solidFill>
                <a:latin typeface="Times New Roman"/>
                <a:ea typeface="Times New Roman"/>
                <a:cs typeface="Times New Roman"/>
                <a:sym typeface="Times New Roman"/>
              </a:rPr>
              <a:t> designates the input sequence: N315.dna</a:t>
            </a:r>
            <a:endParaRPr/>
          </a:p>
        </p:txBody>
      </p:sp>
      <p:sp>
        <p:nvSpPr>
          <p:cNvPr id="381" name="Google Shape;381;p33"/>
          <p:cNvSpPr/>
          <p:nvPr/>
        </p:nvSpPr>
        <p:spPr>
          <a:xfrm>
            <a:off x="3092450" y="3570287"/>
            <a:ext cx="2281237" cy="519112"/>
          </a:xfrm>
          <a:prstGeom prst="roundRect">
            <a:avLst>
              <a:gd fmla="val 16667" name="adj"/>
            </a:avLst>
          </a:prstGeom>
          <a:solidFill>
            <a:srgbClr val="FFFF99"/>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82" name="Google Shape;382;p33"/>
          <p:cNvSpPr txBox="1"/>
          <p:nvPr/>
        </p:nvSpPr>
        <p:spPr>
          <a:xfrm>
            <a:off x="3130550" y="3586162"/>
            <a:ext cx="2243137" cy="457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Times New Roman"/>
              <a:buNone/>
            </a:pPr>
            <a:r>
              <a:rPr b="1" i="0" lang="en-US" sz="1200" u="none">
                <a:solidFill>
                  <a:schemeClr val="dk1"/>
                </a:solidFill>
                <a:latin typeface="Times New Roman"/>
                <a:ea typeface="Times New Roman"/>
                <a:cs typeface="Times New Roman"/>
                <a:sym typeface="Times New Roman"/>
              </a:rPr>
              <a:t>–p</a:t>
            </a:r>
            <a:r>
              <a:rPr b="0" i="0" lang="en-US" sz="1200" u="none">
                <a:solidFill>
                  <a:schemeClr val="dk1"/>
                </a:solidFill>
                <a:latin typeface="Times New Roman"/>
                <a:ea typeface="Times New Roman"/>
                <a:cs typeface="Times New Roman"/>
                <a:sym typeface="Times New Roman"/>
              </a:rPr>
              <a:t> designates the sequence type: DNA is F (protein would be T)</a:t>
            </a:r>
            <a:endParaRPr/>
          </a:p>
        </p:txBody>
      </p:sp>
      <p:cxnSp>
        <p:nvCxnSpPr>
          <p:cNvPr id="383" name="Google Shape;383;p33"/>
          <p:cNvCxnSpPr/>
          <p:nvPr/>
        </p:nvCxnSpPr>
        <p:spPr>
          <a:xfrm flipH="1" rot="10800000">
            <a:off x="1916112" y="2578100"/>
            <a:ext cx="360362" cy="1063625"/>
          </a:xfrm>
          <a:prstGeom prst="straightConnector1">
            <a:avLst/>
          </a:prstGeom>
          <a:noFill/>
          <a:ln cap="flat" cmpd="sng" w="38100">
            <a:solidFill>
              <a:schemeClr val="dk1"/>
            </a:solidFill>
            <a:prstDash val="solid"/>
            <a:miter lim="800000"/>
            <a:headEnd len="med" w="med" type="none"/>
            <a:tailEnd len="med" w="med" type="triangle"/>
          </a:ln>
        </p:spPr>
      </p:cxnSp>
      <p:cxnSp>
        <p:nvCxnSpPr>
          <p:cNvPr id="384" name="Google Shape;384;p33"/>
          <p:cNvCxnSpPr/>
          <p:nvPr/>
        </p:nvCxnSpPr>
        <p:spPr>
          <a:xfrm rot="10800000">
            <a:off x="2924175" y="2578100"/>
            <a:ext cx="817562" cy="920750"/>
          </a:xfrm>
          <a:prstGeom prst="straightConnector1">
            <a:avLst/>
          </a:prstGeom>
          <a:noFill/>
          <a:ln cap="flat" cmpd="sng" w="38100">
            <a:solidFill>
              <a:schemeClr val="dk1"/>
            </a:solidFill>
            <a:prstDash val="solid"/>
            <a:miter lim="800000"/>
            <a:headEnd len="med" w="med" type="none"/>
            <a:tailEnd len="med" w="med" type="triangle"/>
          </a:ln>
        </p:spPr>
      </p:cxnSp>
      <p:sp>
        <p:nvSpPr>
          <p:cNvPr id="385" name="Google Shape;385;p33"/>
          <p:cNvSpPr/>
          <p:nvPr/>
        </p:nvSpPr>
        <p:spPr>
          <a:xfrm>
            <a:off x="549275" y="4640262"/>
            <a:ext cx="5832475" cy="720725"/>
          </a:xfrm>
          <a:prstGeom prst="roundRect">
            <a:avLst>
              <a:gd fmla="val 16667" name="adj"/>
            </a:avLst>
          </a:prstGeom>
          <a:solidFill>
            <a:srgbClr val="FFFF99"/>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86" name="Google Shape;386;p33"/>
          <p:cNvSpPr txBox="1"/>
          <p:nvPr/>
        </p:nvSpPr>
        <p:spPr>
          <a:xfrm>
            <a:off x="620712" y="4684712"/>
            <a:ext cx="5688012" cy="63976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Times New Roman"/>
              <a:buNone/>
            </a:pPr>
            <a:r>
              <a:rPr b="0" i="0" lang="en-US" sz="1200" u="none">
                <a:solidFill>
                  <a:schemeClr val="dk1"/>
                </a:solidFill>
                <a:latin typeface="Times New Roman"/>
                <a:ea typeface="Times New Roman"/>
                <a:cs typeface="Times New Roman"/>
                <a:sym typeface="Times New Roman"/>
              </a:rPr>
              <a:t>Now we can run the </a:t>
            </a:r>
            <a:r>
              <a:rPr b="1" i="0" lang="en-US" sz="1200" u="none">
                <a:solidFill>
                  <a:schemeClr val="dk1"/>
                </a:solidFill>
                <a:latin typeface="Times New Roman"/>
                <a:ea typeface="Times New Roman"/>
                <a:cs typeface="Times New Roman"/>
                <a:sym typeface="Times New Roman"/>
              </a:rPr>
              <a:t>megablast</a:t>
            </a:r>
            <a:r>
              <a:rPr b="0" i="0" lang="en-US" sz="1200" u="none">
                <a:solidFill>
                  <a:schemeClr val="dk1"/>
                </a:solidFill>
                <a:latin typeface="Times New Roman"/>
                <a:ea typeface="Times New Roman"/>
                <a:cs typeface="Times New Roman"/>
                <a:sym typeface="Times New Roman"/>
              </a:rPr>
              <a:t> on the two MRSA genome sequences. The default output format is one line per entry that ACT can read, therefore there is no need to add an additional flag (i.e. -m 8) to the command line (see appendix II).  </a:t>
            </a:r>
            <a:endParaRPr/>
          </a:p>
        </p:txBody>
      </p:sp>
      <p:grpSp>
        <p:nvGrpSpPr>
          <p:cNvPr id="387" name="Google Shape;387;p33"/>
          <p:cNvGrpSpPr/>
          <p:nvPr/>
        </p:nvGrpSpPr>
        <p:grpSpPr>
          <a:xfrm>
            <a:off x="1846262" y="7467600"/>
            <a:ext cx="4271962" cy="1919287"/>
            <a:chOff x="1341437" y="1568450"/>
            <a:chExt cx="4271962" cy="1919287"/>
          </a:xfrm>
        </p:grpSpPr>
        <p:grpSp>
          <p:nvGrpSpPr>
            <p:cNvPr id="388" name="Google Shape;388;p33"/>
            <p:cNvGrpSpPr/>
            <p:nvPr/>
          </p:nvGrpSpPr>
          <p:grpSpPr>
            <a:xfrm>
              <a:off x="1347787" y="1568450"/>
              <a:ext cx="4265612" cy="1919287"/>
              <a:chOff x="1484312" y="4808537"/>
              <a:chExt cx="4265612" cy="1919287"/>
            </a:xfrm>
          </p:grpSpPr>
          <p:pic>
            <p:nvPicPr>
              <p:cNvPr descr="ACT_download9" id="389" name="Google Shape;389;p33"/>
              <p:cNvPicPr preferRelativeResize="0"/>
              <p:nvPr/>
            </p:nvPicPr>
            <p:blipFill rotWithShape="1">
              <a:blip r:embed="rId3">
                <a:alphaModFix/>
              </a:blip>
              <a:srcRect b="0" l="0" r="0" t="0"/>
              <a:stretch/>
            </p:blipFill>
            <p:spPr>
              <a:xfrm>
                <a:off x="1484312" y="4808537"/>
                <a:ext cx="4265612" cy="1919287"/>
              </a:xfrm>
              <a:prstGeom prst="rect">
                <a:avLst/>
              </a:prstGeom>
              <a:noFill/>
              <a:ln>
                <a:noFill/>
              </a:ln>
            </p:spPr>
          </p:pic>
          <p:sp>
            <p:nvSpPr>
              <p:cNvPr id="390" name="Google Shape;390;p33"/>
              <p:cNvSpPr txBox="1"/>
              <p:nvPr/>
            </p:nvSpPr>
            <p:spPr>
              <a:xfrm>
                <a:off x="1524000" y="5118100"/>
                <a:ext cx="4065587" cy="1538287"/>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grpSp>
        <p:sp>
          <p:nvSpPr>
            <p:cNvPr id="391" name="Google Shape;391;p33"/>
            <p:cNvSpPr txBox="1"/>
            <p:nvPr/>
          </p:nvSpPr>
          <p:spPr>
            <a:xfrm>
              <a:off x="1341437" y="1838325"/>
              <a:ext cx="279400" cy="228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900"/>
                <a:buFont typeface="Times New Roman"/>
                <a:buNone/>
              </a:pPr>
              <a:r>
                <a:rPr b="1" i="0" lang="en-US" sz="900" u="none">
                  <a:solidFill>
                    <a:schemeClr val="dk1"/>
                  </a:solidFill>
                  <a:latin typeface="Times New Roman"/>
                  <a:ea typeface="Times New Roman"/>
                  <a:cs typeface="Times New Roman"/>
                  <a:sym typeface="Times New Roman"/>
                </a:rPr>
                <a:t>$:</a:t>
              </a:r>
              <a:endParaRPr/>
            </a:p>
          </p:txBody>
        </p:sp>
        <p:sp>
          <p:nvSpPr>
            <p:cNvPr id="392" name="Google Shape;392;p33"/>
            <p:cNvSpPr txBox="1"/>
            <p:nvPr/>
          </p:nvSpPr>
          <p:spPr>
            <a:xfrm>
              <a:off x="1492250" y="1847850"/>
              <a:ext cx="3600450" cy="21431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800"/>
                <a:buFont typeface="Arial"/>
                <a:buNone/>
              </a:pPr>
              <a:r>
                <a:rPr b="1" i="0" lang="en-US" sz="800" u="none">
                  <a:solidFill>
                    <a:schemeClr val="dk1"/>
                  </a:solidFill>
                  <a:latin typeface="Arial"/>
                  <a:ea typeface="Arial"/>
                  <a:cs typeface="Arial"/>
                  <a:sym typeface="Arial"/>
                </a:rPr>
                <a:t>megablast  –d N315.dna –i MW2.dna –o N315_vs_MW2</a:t>
              </a:r>
              <a:endParaRPr/>
            </a:p>
          </p:txBody>
        </p:sp>
      </p:grpSp>
      <p:sp>
        <p:nvSpPr>
          <p:cNvPr id="393" name="Google Shape;393;p33"/>
          <p:cNvSpPr/>
          <p:nvPr/>
        </p:nvSpPr>
        <p:spPr>
          <a:xfrm>
            <a:off x="2311400" y="5732462"/>
            <a:ext cx="3816350" cy="876300"/>
          </a:xfrm>
          <a:prstGeom prst="roundRect">
            <a:avLst>
              <a:gd fmla="val 0" name="adj"/>
            </a:avLst>
          </a:prstGeom>
          <a:solidFill>
            <a:srgbClr val="CCFFFF"/>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94" name="Google Shape;394;p33"/>
          <p:cNvSpPr txBox="1"/>
          <p:nvPr/>
        </p:nvSpPr>
        <p:spPr>
          <a:xfrm>
            <a:off x="2349500" y="5764212"/>
            <a:ext cx="4392612" cy="82232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Times New Roman"/>
              <a:buNone/>
            </a:pPr>
            <a:r>
              <a:rPr b="0" i="0" lang="en-US" sz="1200" u="none">
                <a:solidFill>
                  <a:schemeClr val="dk1"/>
                </a:solidFill>
                <a:latin typeface="Times New Roman"/>
                <a:ea typeface="Times New Roman"/>
                <a:cs typeface="Times New Roman"/>
                <a:sym typeface="Times New Roman"/>
              </a:rPr>
              <a:t>At the Command Prompt type:</a:t>
            </a:r>
            <a:endParaRPr/>
          </a:p>
          <a:p>
            <a:pPr indent="0" lvl="0" marL="0" marR="0" rtl="0" algn="l">
              <a:lnSpc>
                <a:spcPct val="100000"/>
              </a:lnSpc>
              <a:spcBef>
                <a:spcPts val="0"/>
              </a:spcBef>
              <a:spcAft>
                <a:spcPts val="0"/>
              </a:spcAft>
              <a:buClr>
                <a:schemeClr val="dk1"/>
              </a:buClr>
              <a:buSzPts val="1200"/>
              <a:buFont typeface="Times New Roman"/>
              <a:buNone/>
            </a:pPr>
            <a:r>
              <a:rPr b="1" i="0" lang="en-US" sz="1200" u="none">
                <a:solidFill>
                  <a:schemeClr val="dk1"/>
                </a:solidFill>
                <a:latin typeface="Times New Roman"/>
                <a:ea typeface="Times New Roman"/>
                <a:cs typeface="Times New Roman"/>
                <a:sym typeface="Times New Roman"/>
              </a:rPr>
              <a:t>megablast –d N315.dna –i MW2.dna –o N315_vs_MW2</a:t>
            </a:r>
            <a:endParaRPr/>
          </a:p>
          <a:p>
            <a:pPr indent="0" lvl="0" marL="0" marR="0" rtl="0" algn="l">
              <a:lnSpc>
                <a:spcPct val="100000"/>
              </a:lnSpc>
              <a:spcBef>
                <a:spcPts val="0"/>
              </a:spcBef>
              <a:spcAft>
                <a:spcPts val="0"/>
              </a:spcAft>
              <a:buClr>
                <a:schemeClr val="dk1"/>
              </a:buClr>
              <a:buSzPts val="1200"/>
              <a:buFont typeface="Arial"/>
              <a:buNone/>
            </a:pPr>
            <a:r>
              <a:t/>
            </a:r>
            <a:endParaRPr b="0" i="0" sz="1200" u="none">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chemeClr val="dk1"/>
              </a:buClr>
              <a:buSzPts val="1200"/>
              <a:buFont typeface="Times New Roman"/>
              <a:buNone/>
            </a:pPr>
            <a:r>
              <a:rPr b="0" i="0" lang="en-US" sz="1200" u="none">
                <a:solidFill>
                  <a:schemeClr val="dk1"/>
                </a:solidFill>
                <a:latin typeface="Times New Roman"/>
                <a:ea typeface="Times New Roman"/>
                <a:cs typeface="Times New Roman"/>
                <a:sym typeface="Times New Roman"/>
              </a:rPr>
              <a:t>Press </a:t>
            </a:r>
            <a:r>
              <a:rPr b="1" i="0" lang="en-US" sz="1200" u="none">
                <a:solidFill>
                  <a:schemeClr val="dk1"/>
                </a:solidFill>
                <a:latin typeface="Times New Roman"/>
                <a:ea typeface="Times New Roman"/>
                <a:cs typeface="Times New Roman"/>
                <a:sym typeface="Times New Roman"/>
              </a:rPr>
              <a:t>Return</a:t>
            </a:r>
            <a:endParaRPr/>
          </a:p>
        </p:txBody>
      </p:sp>
      <p:cxnSp>
        <p:nvCxnSpPr>
          <p:cNvPr id="395" name="Google Shape;395;p33"/>
          <p:cNvCxnSpPr/>
          <p:nvPr/>
        </p:nvCxnSpPr>
        <p:spPr>
          <a:xfrm flipH="1">
            <a:off x="3573462" y="6667500"/>
            <a:ext cx="576262" cy="703262"/>
          </a:xfrm>
          <a:prstGeom prst="straightConnector1">
            <a:avLst/>
          </a:prstGeom>
          <a:noFill/>
          <a:ln cap="flat" cmpd="sng" w="38100">
            <a:solidFill>
              <a:srgbClr val="FF0000"/>
            </a:solidFill>
            <a:prstDash val="solid"/>
            <a:miter lim="800000"/>
            <a:headEnd len="med" w="med" type="none"/>
            <a:tailEnd len="med" w="med" type="triangle"/>
          </a:ln>
        </p:spPr>
      </p:cxnSp>
      <p:sp>
        <p:nvSpPr>
          <p:cNvPr id="396" name="Google Shape;396;p33"/>
          <p:cNvSpPr/>
          <p:nvPr/>
        </p:nvSpPr>
        <p:spPr>
          <a:xfrm>
            <a:off x="908050" y="488950"/>
            <a:ext cx="2306637" cy="792162"/>
          </a:xfrm>
          <a:prstGeom prst="roundRect">
            <a:avLst>
              <a:gd fmla="val 16667" name="adj"/>
            </a:avLst>
          </a:prstGeom>
          <a:solidFill>
            <a:srgbClr val="FFFF99"/>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97" name="Google Shape;397;p33"/>
          <p:cNvSpPr txBox="1"/>
          <p:nvPr/>
        </p:nvSpPr>
        <p:spPr>
          <a:xfrm>
            <a:off x="947737" y="546100"/>
            <a:ext cx="2336800" cy="63976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Times New Roman"/>
              <a:buNone/>
            </a:pPr>
            <a:r>
              <a:rPr b="0" i="0" lang="en-US" sz="1200" u="none">
                <a:solidFill>
                  <a:schemeClr val="dk1"/>
                </a:solidFill>
                <a:latin typeface="Times New Roman"/>
                <a:ea typeface="Times New Roman"/>
                <a:cs typeface="Times New Roman"/>
                <a:sym typeface="Times New Roman"/>
              </a:rPr>
              <a:t>We will treat N315.dna as the </a:t>
            </a:r>
            <a:r>
              <a:rPr b="1" i="0" lang="en-US" sz="1200" u="none">
                <a:solidFill>
                  <a:schemeClr val="dk1"/>
                </a:solidFill>
                <a:latin typeface="Times New Roman"/>
                <a:ea typeface="Times New Roman"/>
                <a:cs typeface="Times New Roman"/>
                <a:sym typeface="Times New Roman"/>
              </a:rPr>
              <a:t>database</a:t>
            </a:r>
            <a:r>
              <a:rPr b="0" i="0" lang="en-US" sz="1200" u="none">
                <a:solidFill>
                  <a:schemeClr val="dk1"/>
                </a:solidFill>
                <a:latin typeface="Times New Roman"/>
                <a:ea typeface="Times New Roman"/>
                <a:cs typeface="Times New Roman"/>
                <a:sym typeface="Times New Roman"/>
              </a:rPr>
              <a:t> sequence and MW2.dna as the </a:t>
            </a:r>
            <a:r>
              <a:rPr b="1" i="0" lang="en-US" sz="1200" u="none">
                <a:solidFill>
                  <a:schemeClr val="dk1"/>
                </a:solidFill>
                <a:latin typeface="Times New Roman"/>
                <a:ea typeface="Times New Roman"/>
                <a:cs typeface="Times New Roman"/>
                <a:sym typeface="Times New Roman"/>
              </a:rPr>
              <a:t>query</a:t>
            </a:r>
            <a:r>
              <a:rPr b="0" i="0" lang="en-US" sz="1200" u="none">
                <a:solidFill>
                  <a:schemeClr val="dk1"/>
                </a:solidFill>
                <a:latin typeface="Times New Roman"/>
                <a:ea typeface="Times New Roman"/>
                <a:cs typeface="Times New Roman"/>
                <a:sym typeface="Times New Roman"/>
              </a:rPr>
              <a:t> sequence</a:t>
            </a:r>
            <a:endParaRPr/>
          </a:p>
        </p:txBody>
      </p:sp>
      <p:sp>
        <p:nvSpPr>
          <p:cNvPr id="398" name="Google Shape;398;p33"/>
          <p:cNvSpPr/>
          <p:nvPr/>
        </p:nvSpPr>
        <p:spPr>
          <a:xfrm>
            <a:off x="1844675" y="8664575"/>
            <a:ext cx="1871662" cy="536575"/>
          </a:xfrm>
          <a:prstGeom prst="roundRect">
            <a:avLst>
              <a:gd fmla="val 16667" name="adj"/>
            </a:avLst>
          </a:prstGeom>
          <a:solidFill>
            <a:srgbClr val="FFFF99"/>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99" name="Google Shape;399;p33"/>
          <p:cNvSpPr txBox="1"/>
          <p:nvPr/>
        </p:nvSpPr>
        <p:spPr>
          <a:xfrm>
            <a:off x="1882775" y="8680450"/>
            <a:ext cx="1906587" cy="457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Times New Roman"/>
              <a:buNone/>
            </a:pPr>
            <a:r>
              <a:rPr b="1" i="0" lang="en-US" sz="1200" u="none">
                <a:solidFill>
                  <a:schemeClr val="dk1"/>
                </a:solidFill>
                <a:latin typeface="Times New Roman"/>
                <a:ea typeface="Times New Roman"/>
                <a:cs typeface="Times New Roman"/>
                <a:sym typeface="Times New Roman"/>
              </a:rPr>
              <a:t>–d</a:t>
            </a:r>
            <a:r>
              <a:rPr b="0" i="0" lang="en-US" sz="1200" u="none">
                <a:solidFill>
                  <a:schemeClr val="dk1"/>
                </a:solidFill>
                <a:latin typeface="Times New Roman"/>
                <a:ea typeface="Times New Roman"/>
                <a:cs typeface="Times New Roman"/>
                <a:sym typeface="Times New Roman"/>
              </a:rPr>
              <a:t> designates the database sequence: N315.dna</a:t>
            </a:r>
            <a:endParaRPr/>
          </a:p>
        </p:txBody>
      </p:sp>
      <p:cxnSp>
        <p:nvCxnSpPr>
          <p:cNvPr id="400" name="Google Shape;400;p33"/>
          <p:cNvCxnSpPr/>
          <p:nvPr/>
        </p:nvCxnSpPr>
        <p:spPr>
          <a:xfrm flipH="1" rot="10800000">
            <a:off x="2565400" y="7964487"/>
            <a:ext cx="360362" cy="588962"/>
          </a:xfrm>
          <a:prstGeom prst="straightConnector1">
            <a:avLst/>
          </a:prstGeom>
          <a:noFill/>
          <a:ln cap="flat" cmpd="sng" w="38100">
            <a:solidFill>
              <a:schemeClr val="dk1"/>
            </a:solidFill>
            <a:prstDash val="solid"/>
            <a:miter lim="800000"/>
            <a:headEnd len="med" w="med" type="none"/>
            <a:tailEnd len="med" w="med" type="triangle"/>
          </a:ln>
        </p:spPr>
      </p:cxnSp>
      <p:sp>
        <p:nvSpPr>
          <p:cNvPr id="401" name="Google Shape;401;p33"/>
          <p:cNvSpPr/>
          <p:nvPr/>
        </p:nvSpPr>
        <p:spPr>
          <a:xfrm>
            <a:off x="4359275" y="8664575"/>
            <a:ext cx="1582737" cy="536575"/>
          </a:xfrm>
          <a:prstGeom prst="roundRect">
            <a:avLst>
              <a:gd fmla="val 16667" name="adj"/>
            </a:avLst>
          </a:prstGeom>
          <a:solidFill>
            <a:srgbClr val="FFFF99"/>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402" name="Google Shape;402;p33"/>
          <p:cNvSpPr txBox="1"/>
          <p:nvPr/>
        </p:nvSpPr>
        <p:spPr>
          <a:xfrm>
            <a:off x="4365625" y="8680450"/>
            <a:ext cx="1654175" cy="457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Times New Roman"/>
              <a:buNone/>
            </a:pPr>
            <a:r>
              <a:rPr b="1" i="0" lang="en-US" sz="1200" u="none">
                <a:solidFill>
                  <a:schemeClr val="dk1"/>
                </a:solidFill>
                <a:latin typeface="Times New Roman"/>
                <a:ea typeface="Times New Roman"/>
                <a:cs typeface="Times New Roman"/>
                <a:sym typeface="Times New Roman"/>
              </a:rPr>
              <a:t>–i</a:t>
            </a:r>
            <a:r>
              <a:rPr b="0" i="0" lang="en-US" sz="1200" u="none">
                <a:solidFill>
                  <a:schemeClr val="dk1"/>
                </a:solidFill>
                <a:latin typeface="Times New Roman"/>
                <a:ea typeface="Times New Roman"/>
                <a:cs typeface="Times New Roman"/>
                <a:sym typeface="Times New Roman"/>
              </a:rPr>
              <a:t> designates the query sequence: MW2.dna</a:t>
            </a:r>
            <a:endParaRPr/>
          </a:p>
        </p:txBody>
      </p:sp>
      <p:cxnSp>
        <p:nvCxnSpPr>
          <p:cNvPr id="403" name="Google Shape;403;p33"/>
          <p:cNvCxnSpPr/>
          <p:nvPr/>
        </p:nvCxnSpPr>
        <p:spPr>
          <a:xfrm rot="10800000">
            <a:off x="3573462" y="7964487"/>
            <a:ext cx="1584325" cy="642937"/>
          </a:xfrm>
          <a:prstGeom prst="straightConnector1">
            <a:avLst/>
          </a:prstGeom>
          <a:noFill/>
          <a:ln cap="flat" cmpd="sng" w="38100">
            <a:solidFill>
              <a:schemeClr val="dk1"/>
            </a:solidFill>
            <a:prstDash val="solid"/>
            <a:miter lim="800000"/>
            <a:headEnd len="med" w="med" type="none"/>
            <a:tailEnd len="med" w="med" type="triangle"/>
          </a:ln>
        </p:spPr>
      </p:cxnSp>
      <p:sp>
        <p:nvSpPr>
          <p:cNvPr id="404" name="Google Shape;404;p33"/>
          <p:cNvSpPr/>
          <p:nvPr/>
        </p:nvSpPr>
        <p:spPr>
          <a:xfrm>
            <a:off x="4579937" y="6740525"/>
            <a:ext cx="2017712" cy="517525"/>
          </a:xfrm>
          <a:prstGeom prst="roundRect">
            <a:avLst>
              <a:gd fmla="val 16667" name="adj"/>
            </a:avLst>
          </a:prstGeom>
          <a:solidFill>
            <a:srgbClr val="FFFF99"/>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405" name="Google Shape;405;p33"/>
          <p:cNvSpPr txBox="1"/>
          <p:nvPr/>
        </p:nvSpPr>
        <p:spPr>
          <a:xfrm>
            <a:off x="4652962" y="6756400"/>
            <a:ext cx="2016125" cy="457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Times New Roman"/>
              <a:buNone/>
            </a:pPr>
            <a:r>
              <a:rPr b="1" i="0" lang="en-US" sz="1200" u="none">
                <a:solidFill>
                  <a:schemeClr val="dk1"/>
                </a:solidFill>
                <a:latin typeface="Times New Roman"/>
                <a:ea typeface="Times New Roman"/>
                <a:cs typeface="Times New Roman"/>
                <a:sym typeface="Times New Roman"/>
              </a:rPr>
              <a:t>–o</a:t>
            </a:r>
            <a:r>
              <a:rPr b="0" i="0" lang="en-US" sz="1200" u="none">
                <a:solidFill>
                  <a:schemeClr val="dk1"/>
                </a:solidFill>
                <a:latin typeface="Times New Roman"/>
                <a:ea typeface="Times New Roman"/>
                <a:cs typeface="Times New Roman"/>
                <a:sym typeface="Times New Roman"/>
              </a:rPr>
              <a:t> designates the output file: N315_vs_MW2</a:t>
            </a:r>
            <a:endParaRPr/>
          </a:p>
        </p:txBody>
      </p:sp>
      <p:cxnSp>
        <p:nvCxnSpPr>
          <p:cNvPr id="406" name="Google Shape;406;p33"/>
          <p:cNvCxnSpPr/>
          <p:nvPr/>
        </p:nvCxnSpPr>
        <p:spPr>
          <a:xfrm flipH="1">
            <a:off x="4725987" y="7315200"/>
            <a:ext cx="576262" cy="431800"/>
          </a:xfrm>
          <a:prstGeom prst="straightConnector1">
            <a:avLst/>
          </a:prstGeom>
          <a:noFill/>
          <a:ln cap="flat" cmpd="sng" w="38100">
            <a:solidFill>
              <a:schemeClr val="dk1"/>
            </a:solidFill>
            <a:prstDash val="solid"/>
            <a:miter lim="800000"/>
            <a:headEnd len="med" w="med" type="none"/>
            <a:tailEnd len="med" w="med" type="triangle"/>
          </a:ln>
        </p:spPr>
      </p:cxnSp>
      <p:sp>
        <p:nvSpPr>
          <p:cNvPr id="407" name="Google Shape;407;p33"/>
          <p:cNvSpPr/>
          <p:nvPr/>
        </p:nvSpPr>
        <p:spPr>
          <a:xfrm>
            <a:off x="333375" y="6737350"/>
            <a:ext cx="1870075" cy="338137"/>
          </a:xfrm>
          <a:prstGeom prst="roundRect">
            <a:avLst>
              <a:gd fmla="val 16667" name="adj"/>
            </a:avLst>
          </a:prstGeom>
          <a:solidFill>
            <a:srgbClr val="FFFF99"/>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408" name="Google Shape;408;p33"/>
          <p:cNvSpPr txBox="1"/>
          <p:nvPr/>
        </p:nvSpPr>
        <p:spPr>
          <a:xfrm>
            <a:off x="404812" y="6753225"/>
            <a:ext cx="1798637" cy="274637"/>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Times New Roman"/>
              <a:buNone/>
            </a:pPr>
            <a:r>
              <a:rPr b="1" i="0" lang="en-US" sz="1200" u="none">
                <a:solidFill>
                  <a:schemeClr val="dk1"/>
                </a:solidFill>
                <a:latin typeface="Times New Roman"/>
                <a:ea typeface="Times New Roman"/>
                <a:cs typeface="Times New Roman"/>
                <a:sym typeface="Times New Roman"/>
              </a:rPr>
              <a:t>megablast</a:t>
            </a:r>
            <a:r>
              <a:rPr b="0" i="0" lang="en-US" sz="1200" u="none">
                <a:solidFill>
                  <a:schemeClr val="dk1"/>
                </a:solidFill>
                <a:latin typeface="Times New Roman"/>
                <a:ea typeface="Times New Roman"/>
                <a:cs typeface="Times New Roman"/>
                <a:sym typeface="Times New Roman"/>
              </a:rPr>
              <a:t> is the program</a:t>
            </a:r>
            <a:endParaRPr/>
          </a:p>
        </p:txBody>
      </p:sp>
      <p:cxnSp>
        <p:nvCxnSpPr>
          <p:cNvPr id="409" name="Google Shape;409;p33"/>
          <p:cNvCxnSpPr/>
          <p:nvPr/>
        </p:nvCxnSpPr>
        <p:spPr>
          <a:xfrm>
            <a:off x="1452562" y="7081837"/>
            <a:ext cx="681037" cy="679450"/>
          </a:xfrm>
          <a:prstGeom prst="straightConnector1">
            <a:avLst/>
          </a:prstGeom>
          <a:noFill/>
          <a:ln cap="flat" cmpd="sng" w="38100">
            <a:solidFill>
              <a:schemeClr val="dk1"/>
            </a:solidFill>
            <a:prstDash val="solid"/>
            <a:miter lim="800000"/>
            <a:headEnd len="med" w="med" type="none"/>
            <a:tailEnd len="med" w="med" type="triangle"/>
          </a:ln>
        </p:spPr>
      </p:cxnSp>
      <p:sp>
        <p:nvSpPr>
          <p:cNvPr id="410" name="Google Shape;410;p33"/>
          <p:cNvSpPr txBox="1"/>
          <p:nvPr/>
        </p:nvSpPr>
        <p:spPr>
          <a:xfrm>
            <a:off x="5932487" y="25400"/>
            <a:ext cx="784225" cy="244475"/>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000"/>
              <a:buFont typeface="Times New Roman"/>
              <a:buNone/>
            </a:pPr>
            <a:r>
              <a:rPr b="0" i="0" lang="en-US" sz="1000" u="none">
                <a:solidFill>
                  <a:schemeClr val="dk1"/>
                </a:solidFill>
                <a:latin typeface="Times New Roman"/>
                <a:ea typeface="Times New Roman"/>
                <a:cs typeface="Times New Roman"/>
                <a:sym typeface="Times New Roman"/>
              </a:rPr>
              <a:t>Appendices</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14" name="Shape 414"/>
        <p:cNvGrpSpPr/>
        <p:nvPr/>
      </p:nvGrpSpPr>
      <p:grpSpPr>
        <a:xfrm>
          <a:off x="0" y="0"/>
          <a:ext cx="0" cy="0"/>
          <a:chOff x="0" y="0"/>
          <a:chExt cx="0" cy="0"/>
        </a:xfrm>
      </p:grpSpPr>
      <p:sp>
        <p:nvSpPr>
          <p:cNvPr id="415" name="Google Shape;415;p34"/>
          <p:cNvSpPr/>
          <p:nvPr/>
        </p:nvSpPr>
        <p:spPr>
          <a:xfrm>
            <a:off x="981075" y="820737"/>
            <a:ext cx="4824412" cy="747712"/>
          </a:xfrm>
          <a:prstGeom prst="roundRect">
            <a:avLst>
              <a:gd fmla="val 16667" name="adj"/>
            </a:avLst>
          </a:prstGeom>
          <a:solidFill>
            <a:srgbClr val="FFFF99"/>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416" name="Google Shape;416;p34"/>
          <p:cNvSpPr txBox="1"/>
          <p:nvPr/>
        </p:nvSpPr>
        <p:spPr>
          <a:xfrm>
            <a:off x="1125537" y="865187"/>
            <a:ext cx="4641850" cy="63976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Times New Roman"/>
              <a:buNone/>
            </a:pPr>
            <a:r>
              <a:rPr b="0" i="0" lang="en-US" sz="1200" u="none">
                <a:solidFill>
                  <a:schemeClr val="dk1"/>
                </a:solidFill>
                <a:latin typeface="Times New Roman"/>
                <a:ea typeface="Times New Roman"/>
                <a:cs typeface="Times New Roman"/>
                <a:sym typeface="Times New Roman"/>
              </a:rPr>
              <a:t>The N315_vs_MW2 comparison file can now be read into ACT along with the N315.embl and MW2.embl (or N315.dna and MW2.dna) sequence files.    </a:t>
            </a:r>
            <a:endParaRPr/>
          </a:p>
        </p:txBody>
      </p:sp>
      <p:cxnSp>
        <p:nvCxnSpPr>
          <p:cNvPr id="417" name="Google Shape;417;p34"/>
          <p:cNvCxnSpPr/>
          <p:nvPr/>
        </p:nvCxnSpPr>
        <p:spPr>
          <a:xfrm>
            <a:off x="3429000" y="1712912"/>
            <a:ext cx="0" cy="360362"/>
          </a:xfrm>
          <a:prstGeom prst="straightConnector1">
            <a:avLst/>
          </a:prstGeom>
          <a:noFill/>
          <a:ln cap="flat" cmpd="sng" w="38100">
            <a:solidFill>
              <a:srgbClr val="FF0000"/>
            </a:solidFill>
            <a:prstDash val="solid"/>
            <a:miter lim="800000"/>
            <a:headEnd len="med" w="med" type="none"/>
            <a:tailEnd len="med" w="med" type="triangle"/>
          </a:ln>
        </p:spPr>
      </p:cxnSp>
      <p:sp>
        <p:nvSpPr>
          <p:cNvPr id="418" name="Google Shape;418;p34"/>
          <p:cNvSpPr/>
          <p:nvPr/>
        </p:nvSpPr>
        <p:spPr>
          <a:xfrm>
            <a:off x="620712" y="6249987"/>
            <a:ext cx="5616575" cy="2879725"/>
          </a:xfrm>
          <a:prstGeom prst="roundRect">
            <a:avLst>
              <a:gd fmla="val 16667" name="adj"/>
            </a:avLst>
          </a:prstGeom>
          <a:solidFill>
            <a:srgbClr val="FFFF99"/>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pic>
        <p:nvPicPr>
          <p:cNvPr descr="ACT_download5" id="419" name="Google Shape;419;p34"/>
          <p:cNvPicPr preferRelativeResize="0"/>
          <p:nvPr/>
        </p:nvPicPr>
        <p:blipFill rotWithShape="1">
          <a:blip r:embed="rId3">
            <a:alphaModFix/>
          </a:blip>
          <a:srcRect b="0" l="0" r="0" t="0"/>
          <a:stretch/>
        </p:blipFill>
        <p:spPr>
          <a:xfrm>
            <a:off x="1196975" y="2289175"/>
            <a:ext cx="4464050" cy="3594100"/>
          </a:xfrm>
          <a:prstGeom prst="rect">
            <a:avLst/>
          </a:prstGeom>
          <a:noFill/>
          <a:ln>
            <a:noFill/>
          </a:ln>
        </p:spPr>
      </p:pic>
      <p:sp>
        <p:nvSpPr>
          <p:cNvPr id="420" name="Google Shape;420;p34"/>
          <p:cNvSpPr txBox="1"/>
          <p:nvPr/>
        </p:nvSpPr>
        <p:spPr>
          <a:xfrm>
            <a:off x="5932487" y="25400"/>
            <a:ext cx="784225" cy="244475"/>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000"/>
              <a:buFont typeface="Times New Roman"/>
              <a:buNone/>
            </a:pPr>
            <a:r>
              <a:rPr b="0" i="0" lang="en-US" sz="1000" u="none">
                <a:solidFill>
                  <a:schemeClr val="dk1"/>
                </a:solidFill>
                <a:latin typeface="Times New Roman"/>
                <a:ea typeface="Times New Roman"/>
                <a:cs typeface="Times New Roman"/>
                <a:sym typeface="Times New Roman"/>
              </a:rPr>
              <a:t>Appendices</a:t>
            </a:r>
            <a:endParaRPr/>
          </a:p>
        </p:txBody>
      </p:sp>
      <p:sp>
        <p:nvSpPr>
          <p:cNvPr id="421" name="Google Shape;421;p34"/>
          <p:cNvSpPr txBox="1"/>
          <p:nvPr/>
        </p:nvSpPr>
        <p:spPr>
          <a:xfrm>
            <a:off x="873125" y="6289675"/>
            <a:ext cx="5130800" cy="286226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Times New Roman"/>
              <a:buNone/>
            </a:pPr>
            <a:r>
              <a:rPr b="0" i="0" lang="en-US" sz="1200" u="none">
                <a:solidFill>
                  <a:schemeClr val="dk1"/>
                </a:solidFill>
                <a:latin typeface="Times New Roman"/>
                <a:ea typeface="Times New Roman"/>
                <a:cs typeface="Times New Roman"/>
                <a:sym typeface="Times New Roman"/>
              </a:rPr>
              <a:t>A comparison of the N315 and MW2 genomes in ACT using the </a:t>
            </a:r>
            <a:r>
              <a:rPr b="1" i="0" lang="en-US" sz="1200" u="none">
                <a:solidFill>
                  <a:schemeClr val="dk1"/>
                </a:solidFill>
                <a:latin typeface="Times New Roman"/>
                <a:ea typeface="Times New Roman"/>
                <a:cs typeface="Times New Roman"/>
                <a:sym typeface="Times New Roman"/>
              </a:rPr>
              <a:t>megablast</a:t>
            </a:r>
            <a:r>
              <a:rPr b="0" i="0" lang="en-US" sz="1200" u="none">
                <a:solidFill>
                  <a:schemeClr val="dk1"/>
                </a:solidFill>
                <a:latin typeface="Times New Roman"/>
                <a:ea typeface="Times New Roman"/>
                <a:cs typeface="Times New Roman"/>
                <a:sym typeface="Times New Roman"/>
              </a:rPr>
              <a:t> comparison reveals a high level of synteny (conserved gene order). This is perhaps not unsurprising as both genomes belong to strains of the same species. Using results of comparisons like these it is possible to identify genomic differences that may contribute to the biology of the bacteria and also investigate mechanisms of evolution.</a:t>
            </a:r>
            <a:endParaRPr/>
          </a:p>
          <a:p>
            <a:pPr indent="0" lvl="0" marL="0" marR="0" rtl="0" algn="l">
              <a:lnSpc>
                <a:spcPct val="100000"/>
              </a:lnSpc>
              <a:spcBef>
                <a:spcPts val="0"/>
              </a:spcBef>
              <a:spcAft>
                <a:spcPts val="0"/>
              </a:spcAft>
              <a:buClr>
                <a:schemeClr val="dk1"/>
              </a:buClr>
              <a:buSzPts val="1200"/>
              <a:buFont typeface="Arial"/>
              <a:buNone/>
            </a:pPr>
            <a:r>
              <a:t/>
            </a:r>
            <a:endParaRPr b="0" i="0" sz="1200" u="none">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chemeClr val="dk1"/>
              </a:buClr>
              <a:buSzPts val="1200"/>
              <a:buFont typeface="Times New Roman"/>
              <a:buNone/>
            </a:pPr>
            <a:r>
              <a:rPr b="0" i="0" lang="en-US" sz="1200" u="none">
                <a:solidFill>
                  <a:schemeClr val="dk1"/>
                </a:solidFill>
                <a:latin typeface="Times New Roman"/>
                <a:ea typeface="Times New Roman"/>
                <a:cs typeface="Times New Roman"/>
                <a:sym typeface="Times New Roman"/>
              </a:rPr>
              <a:t>Both N315 and MW2 are MRSA, however N315 is associated with disease in hospitals, and MW2 causes disease in the community and is more invasive.</a:t>
            </a:r>
            <a:endParaRPr/>
          </a:p>
          <a:p>
            <a:pPr indent="0" lvl="0" marL="0" marR="0" rtl="0" algn="l">
              <a:lnSpc>
                <a:spcPct val="100000"/>
              </a:lnSpc>
              <a:spcBef>
                <a:spcPts val="0"/>
              </a:spcBef>
              <a:spcAft>
                <a:spcPts val="0"/>
              </a:spcAft>
              <a:buClr>
                <a:schemeClr val="dk1"/>
              </a:buClr>
              <a:buSzPts val="1200"/>
              <a:buFont typeface="Times New Roman"/>
              <a:buNone/>
            </a:pPr>
            <a:r>
              <a:rPr b="0" i="0" lang="en-US" sz="1200" u="none">
                <a:solidFill>
                  <a:schemeClr val="dk1"/>
                </a:solidFill>
                <a:latin typeface="Times New Roman"/>
                <a:ea typeface="Times New Roman"/>
                <a:cs typeface="Times New Roman"/>
                <a:sym typeface="Times New Roman"/>
              </a:rPr>
              <a:t>Scroll rightward in both genomes to find the first large region of difference. Examine the annotation for the genes in these regions. What are the encoded functions associated with these regions? What significance does this have for the evolution of methicillin resistance in these two </a:t>
            </a:r>
            <a:r>
              <a:rPr b="0" i="1" lang="en-US" sz="1200" u="none">
                <a:solidFill>
                  <a:schemeClr val="dk1"/>
                </a:solidFill>
                <a:latin typeface="Times New Roman"/>
                <a:ea typeface="Times New Roman"/>
                <a:cs typeface="Times New Roman"/>
                <a:sym typeface="Times New Roman"/>
              </a:rPr>
              <a:t>S. aureus</a:t>
            </a:r>
            <a:r>
              <a:rPr b="0" i="0" lang="en-US" sz="1200" u="none">
                <a:solidFill>
                  <a:schemeClr val="dk1"/>
                </a:solidFill>
                <a:latin typeface="Times New Roman"/>
                <a:ea typeface="Times New Roman"/>
                <a:cs typeface="Times New Roman"/>
                <a:sym typeface="Times New Roman"/>
              </a:rPr>
              <a:t> strains from clinically distinct origins?</a:t>
            </a:r>
            <a:endParaRPr/>
          </a:p>
          <a:p>
            <a:pPr indent="0" lvl="0" marL="0" marR="0" rtl="0" algn="l">
              <a:lnSpc>
                <a:spcPct val="100000"/>
              </a:lnSpc>
              <a:spcBef>
                <a:spcPts val="0"/>
              </a:spcBef>
              <a:spcAft>
                <a:spcPts val="0"/>
              </a:spcAft>
              <a:buNone/>
            </a:pPr>
            <a:r>
              <a:t/>
            </a:r>
            <a:endParaRPr b="0" i="0" sz="1200" u="none">
              <a:solidFill>
                <a:schemeClr val="dk1"/>
              </a:solidFill>
              <a:latin typeface="Times New Roman"/>
              <a:ea typeface="Times New Roman"/>
              <a:cs typeface="Times New Roman"/>
              <a:sym typeface="Times New Roman"/>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25" name="Shape 425"/>
        <p:cNvGrpSpPr/>
        <p:nvPr/>
      </p:nvGrpSpPr>
      <p:grpSpPr>
        <a:xfrm>
          <a:off x="0" y="0"/>
          <a:ext cx="0" cy="0"/>
          <a:chOff x="0" y="0"/>
          <a:chExt cx="0" cy="0"/>
        </a:xfrm>
      </p:grpSpPr>
      <p:sp>
        <p:nvSpPr>
          <p:cNvPr id="426" name="Google Shape;426;p35"/>
          <p:cNvSpPr txBox="1"/>
          <p:nvPr/>
        </p:nvSpPr>
        <p:spPr>
          <a:xfrm>
            <a:off x="606425" y="587375"/>
            <a:ext cx="6251575" cy="831056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Times New Roman"/>
              <a:buNone/>
            </a:pPr>
            <a:r>
              <a:rPr b="1" i="0" lang="en-US" sz="1200" u="none">
                <a:solidFill>
                  <a:schemeClr val="dk1"/>
                </a:solidFill>
                <a:latin typeface="Times New Roman"/>
                <a:ea typeface="Times New Roman"/>
                <a:cs typeface="Times New Roman"/>
                <a:sym typeface="Times New Roman"/>
              </a:rPr>
              <a:t>Appendix VIII: Prokaryotic Protein Classification Scheme used within the PSU</a:t>
            </a:r>
            <a:endParaRPr/>
          </a:p>
          <a:p>
            <a:pPr indent="0" lvl="0" marL="0" marR="0" rtl="0" algn="l">
              <a:lnSpc>
                <a:spcPct val="100000"/>
              </a:lnSpc>
              <a:spcBef>
                <a:spcPts val="0"/>
              </a:spcBef>
              <a:spcAft>
                <a:spcPts val="0"/>
              </a:spcAft>
              <a:buClr>
                <a:schemeClr val="dk1"/>
              </a:buClr>
              <a:buSzPts val="1200"/>
              <a:buFont typeface="Arial"/>
              <a:buNone/>
            </a:pPr>
            <a:r>
              <a:t/>
            </a:r>
            <a:endParaRPr b="0" i="0" sz="1200" u="none">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chemeClr val="dk1"/>
              </a:buClr>
              <a:buSzPts val="1000"/>
              <a:buFont typeface="Times New Roman"/>
              <a:buNone/>
            </a:pPr>
            <a:r>
              <a:rPr b="0" i="0" lang="en-US" sz="1000" u="none">
                <a:solidFill>
                  <a:schemeClr val="dk1"/>
                </a:solidFill>
                <a:latin typeface="Times New Roman"/>
                <a:ea typeface="Times New Roman"/>
                <a:cs typeface="Times New Roman"/>
                <a:sym typeface="Times New Roman"/>
              </a:rPr>
              <a:t>This scheme was adapted for Sanger in-house use from the Monica Rileys protein classification </a:t>
            </a:r>
            <a:endParaRPr/>
          </a:p>
          <a:p>
            <a:pPr indent="0" lvl="0" marL="0" marR="0" rtl="0" algn="l">
              <a:lnSpc>
                <a:spcPct val="100000"/>
              </a:lnSpc>
              <a:spcBef>
                <a:spcPts val="0"/>
              </a:spcBef>
              <a:spcAft>
                <a:spcPts val="0"/>
              </a:spcAft>
              <a:buClr>
                <a:schemeClr val="dk1"/>
              </a:buClr>
              <a:buSzPts val="1000"/>
              <a:buFont typeface="Times New Roman"/>
              <a:buNone/>
            </a:pPr>
            <a:r>
              <a:rPr b="0" i="0" lang="en-US" sz="1000" u="none">
                <a:solidFill>
                  <a:schemeClr val="dk1"/>
                </a:solidFill>
                <a:latin typeface="Times New Roman"/>
                <a:ea typeface="Times New Roman"/>
                <a:cs typeface="Times New Roman"/>
                <a:sym typeface="Times New Roman"/>
              </a:rPr>
              <a:t>(http://genprotec.mbl.edu/files/Multifun.html).</a:t>
            </a:r>
            <a:endParaRPr/>
          </a:p>
          <a:p>
            <a:pPr indent="0" lvl="0" marL="0" marR="0" rtl="0" algn="l">
              <a:lnSpc>
                <a:spcPct val="100000"/>
              </a:lnSpc>
              <a:spcBef>
                <a:spcPts val="0"/>
              </a:spcBef>
              <a:spcAft>
                <a:spcPts val="0"/>
              </a:spcAft>
              <a:buClr>
                <a:schemeClr val="dk1"/>
              </a:buClr>
              <a:buSzPts val="1000"/>
              <a:buFont typeface="Times New Roman"/>
              <a:buNone/>
            </a:pPr>
            <a:r>
              <a:rPr b="0" i="0" lang="en-US" sz="1000" u="none">
                <a:solidFill>
                  <a:schemeClr val="dk1"/>
                </a:solidFill>
                <a:latin typeface="Times New Roman"/>
                <a:ea typeface="Times New Roman"/>
                <a:cs typeface="Times New Roman"/>
                <a:sym typeface="Times New Roman"/>
              </a:rPr>
              <a:t>More classes can be added depending on the microorganism that is being annotated (e.g secondary metabolites,</a:t>
            </a:r>
            <a:endParaRPr/>
          </a:p>
          <a:p>
            <a:pPr indent="0" lvl="0" marL="0" marR="0" rtl="0" algn="l">
              <a:lnSpc>
                <a:spcPct val="100000"/>
              </a:lnSpc>
              <a:spcBef>
                <a:spcPts val="0"/>
              </a:spcBef>
              <a:spcAft>
                <a:spcPts val="0"/>
              </a:spcAft>
              <a:buClr>
                <a:schemeClr val="dk1"/>
              </a:buClr>
              <a:buSzPts val="1000"/>
              <a:buFont typeface="Times New Roman"/>
              <a:buNone/>
            </a:pPr>
            <a:r>
              <a:rPr b="0" i="0" lang="en-US" sz="1000" u="none">
                <a:solidFill>
                  <a:schemeClr val="dk1"/>
                </a:solidFill>
                <a:latin typeface="Times New Roman"/>
                <a:ea typeface="Times New Roman"/>
                <a:cs typeface="Times New Roman"/>
                <a:sym typeface="Times New Roman"/>
              </a:rPr>
              <a:t>sigma factors (ECF or non-ECF), etc).</a:t>
            </a:r>
            <a:endParaRPr/>
          </a:p>
          <a:p>
            <a:pPr indent="0" lvl="0" marL="0" marR="0" rtl="0" algn="l">
              <a:lnSpc>
                <a:spcPct val="100000"/>
              </a:lnSpc>
              <a:spcBef>
                <a:spcPts val="0"/>
              </a:spcBef>
              <a:spcAft>
                <a:spcPts val="0"/>
              </a:spcAft>
              <a:buClr>
                <a:schemeClr val="dk1"/>
              </a:buClr>
              <a:buSzPts val="1000"/>
              <a:buFont typeface="Arial"/>
              <a:buNone/>
            </a:pPr>
            <a:r>
              <a:t/>
            </a:r>
            <a:endParaRPr b="0" i="0" sz="1000" u="none">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chemeClr val="dk1"/>
              </a:buClr>
              <a:buSzPts val="1000"/>
              <a:buFont typeface="Arial"/>
              <a:buNone/>
            </a:pPr>
            <a:r>
              <a:t/>
            </a:r>
            <a:endParaRPr b="0" i="0" sz="1000" u="none">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chemeClr val="dk1"/>
              </a:buClr>
              <a:buSzPts val="1000"/>
              <a:buFont typeface="Times New Roman"/>
              <a:buNone/>
            </a:pPr>
            <a:r>
              <a:rPr b="0" i="0" lang="en-US" sz="1000" u="none">
                <a:solidFill>
                  <a:schemeClr val="dk1"/>
                </a:solidFill>
                <a:latin typeface="Times New Roman"/>
                <a:ea typeface="Times New Roman"/>
                <a:cs typeface="Times New Roman"/>
                <a:sym typeface="Times New Roman"/>
              </a:rPr>
              <a:t>0.0.0 Unknown function, no known homologs</a:t>
            </a:r>
            <a:endParaRPr/>
          </a:p>
          <a:p>
            <a:pPr indent="0" lvl="0" marL="0" marR="0" rtl="0" algn="l">
              <a:lnSpc>
                <a:spcPct val="100000"/>
              </a:lnSpc>
              <a:spcBef>
                <a:spcPts val="0"/>
              </a:spcBef>
              <a:spcAft>
                <a:spcPts val="0"/>
              </a:spcAft>
              <a:buClr>
                <a:schemeClr val="dk1"/>
              </a:buClr>
              <a:buSzPts val="1000"/>
              <a:buFont typeface="Times New Roman"/>
              <a:buNone/>
            </a:pPr>
            <a:r>
              <a:rPr b="0" i="0" lang="en-US" sz="1000" u="none">
                <a:solidFill>
                  <a:schemeClr val="dk1"/>
                </a:solidFill>
                <a:latin typeface="Times New Roman"/>
                <a:ea typeface="Times New Roman"/>
                <a:cs typeface="Times New Roman"/>
                <a:sym typeface="Times New Roman"/>
              </a:rPr>
              <a:t>0.0.1 Conserved in Escherichia coli</a:t>
            </a:r>
            <a:endParaRPr/>
          </a:p>
          <a:p>
            <a:pPr indent="0" lvl="0" marL="0" marR="0" rtl="0" algn="l">
              <a:lnSpc>
                <a:spcPct val="100000"/>
              </a:lnSpc>
              <a:spcBef>
                <a:spcPts val="0"/>
              </a:spcBef>
              <a:spcAft>
                <a:spcPts val="0"/>
              </a:spcAft>
              <a:buClr>
                <a:schemeClr val="dk1"/>
              </a:buClr>
              <a:buSzPts val="1000"/>
              <a:buFont typeface="Times New Roman"/>
              <a:buNone/>
            </a:pPr>
            <a:r>
              <a:rPr b="0" i="0" lang="en-US" sz="1000" u="none">
                <a:solidFill>
                  <a:schemeClr val="dk1"/>
                </a:solidFill>
                <a:latin typeface="Times New Roman"/>
                <a:ea typeface="Times New Roman"/>
                <a:cs typeface="Times New Roman"/>
                <a:sym typeface="Times New Roman"/>
              </a:rPr>
              <a:t>0.0.2 Conserved in organism other than Escherichia coli</a:t>
            </a:r>
            <a:endParaRPr/>
          </a:p>
          <a:p>
            <a:pPr indent="0" lvl="0" marL="0" marR="0" rtl="0" algn="l">
              <a:lnSpc>
                <a:spcPct val="100000"/>
              </a:lnSpc>
              <a:spcBef>
                <a:spcPts val="0"/>
              </a:spcBef>
              <a:spcAft>
                <a:spcPts val="0"/>
              </a:spcAft>
              <a:buClr>
                <a:schemeClr val="dk1"/>
              </a:buClr>
              <a:buSzPts val="1000"/>
              <a:buFont typeface="Times New Roman"/>
              <a:buNone/>
            </a:pPr>
            <a:r>
              <a:rPr b="0" i="0" lang="en-US" sz="1000" u="none">
                <a:solidFill>
                  <a:schemeClr val="dk1"/>
                </a:solidFill>
                <a:latin typeface="Times New Roman"/>
                <a:ea typeface="Times New Roman"/>
                <a:cs typeface="Times New Roman"/>
                <a:sym typeface="Times New Roman"/>
              </a:rPr>
              <a:t>1.0.0 Cell processes</a:t>
            </a:r>
            <a:endParaRPr/>
          </a:p>
          <a:p>
            <a:pPr indent="0" lvl="0" marL="0" marR="0" rtl="0" algn="l">
              <a:lnSpc>
                <a:spcPct val="100000"/>
              </a:lnSpc>
              <a:spcBef>
                <a:spcPts val="0"/>
              </a:spcBef>
              <a:spcAft>
                <a:spcPts val="0"/>
              </a:spcAft>
              <a:buClr>
                <a:schemeClr val="dk1"/>
              </a:buClr>
              <a:buSzPts val="1000"/>
              <a:buFont typeface="Times New Roman"/>
              <a:buNone/>
            </a:pPr>
            <a:r>
              <a:rPr b="0" i="0" lang="en-US" sz="1000" u="none">
                <a:solidFill>
                  <a:schemeClr val="dk1"/>
                </a:solidFill>
                <a:latin typeface="Times New Roman"/>
                <a:ea typeface="Times New Roman"/>
                <a:cs typeface="Times New Roman"/>
                <a:sym typeface="Times New Roman"/>
              </a:rPr>
              <a:t>        1.1.1 Chemotaxis and mobility</a:t>
            </a:r>
            <a:endParaRPr/>
          </a:p>
          <a:p>
            <a:pPr indent="0" lvl="0" marL="0" marR="0" rtl="0" algn="l">
              <a:lnSpc>
                <a:spcPct val="100000"/>
              </a:lnSpc>
              <a:spcBef>
                <a:spcPts val="0"/>
              </a:spcBef>
              <a:spcAft>
                <a:spcPts val="0"/>
              </a:spcAft>
              <a:buClr>
                <a:schemeClr val="dk1"/>
              </a:buClr>
              <a:buSzPts val="1000"/>
              <a:buFont typeface="Times New Roman"/>
              <a:buNone/>
            </a:pPr>
            <a:r>
              <a:rPr b="0" i="0" lang="en-US" sz="1000" u="none">
                <a:solidFill>
                  <a:schemeClr val="dk1"/>
                </a:solidFill>
                <a:latin typeface="Times New Roman"/>
                <a:ea typeface="Times New Roman"/>
                <a:cs typeface="Times New Roman"/>
                <a:sym typeface="Times New Roman"/>
              </a:rPr>
              <a:t>        1.2.1 Chromosome replication	</a:t>
            </a:r>
            <a:endParaRPr/>
          </a:p>
          <a:p>
            <a:pPr indent="0" lvl="0" marL="0" marR="0" rtl="0" algn="l">
              <a:lnSpc>
                <a:spcPct val="100000"/>
              </a:lnSpc>
              <a:spcBef>
                <a:spcPts val="0"/>
              </a:spcBef>
              <a:spcAft>
                <a:spcPts val="0"/>
              </a:spcAft>
              <a:buClr>
                <a:schemeClr val="dk1"/>
              </a:buClr>
              <a:buSzPts val="1000"/>
              <a:buFont typeface="Times New Roman"/>
              <a:buNone/>
            </a:pPr>
            <a:r>
              <a:rPr b="0" i="0" lang="en-US" sz="1000" u="none">
                <a:solidFill>
                  <a:schemeClr val="dk1"/>
                </a:solidFill>
                <a:latin typeface="Times New Roman"/>
                <a:ea typeface="Times New Roman"/>
                <a:cs typeface="Times New Roman"/>
                <a:sym typeface="Times New Roman"/>
              </a:rPr>
              <a:t>        1.3.1 Chaperones		</a:t>
            </a:r>
            <a:endParaRPr/>
          </a:p>
          <a:p>
            <a:pPr indent="0" lvl="0" marL="0" marR="0" rtl="0" algn="l">
              <a:lnSpc>
                <a:spcPct val="100000"/>
              </a:lnSpc>
              <a:spcBef>
                <a:spcPts val="0"/>
              </a:spcBef>
              <a:spcAft>
                <a:spcPts val="0"/>
              </a:spcAft>
              <a:buClr>
                <a:schemeClr val="dk1"/>
              </a:buClr>
              <a:buSzPts val="1000"/>
              <a:buFont typeface="Times New Roman"/>
              <a:buNone/>
            </a:pPr>
            <a:r>
              <a:rPr b="0" i="0" lang="en-US" sz="1000" u="none">
                <a:solidFill>
                  <a:schemeClr val="dk1"/>
                </a:solidFill>
                <a:latin typeface="Times New Roman"/>
                <a:ea typeface="Times New Roman"/>
                <a:cs typeface="Times New Roman"/>
                <a:sym typeface="Times New Roman"/>
              </a:rPr>
              <a:t>1.4.0 Protection responses</a:t>
            </a:r>
            <a:endParaRPr/>
          </a:p>
          <a:p>
            <a:pPr indent="0" lvl="0" marL="0" marR="0" rtl="0" algn="l">
              <a:lnSpc>
                <a:spcPct val="100000"/>
              </a:lnSpc>
              <a:spcBef>
                <a:spcPts val="0"/>
              </a:spcBef>
              <a:spcAft>
                <a:spcPts val="0"/>
              </a:spcAft>
              <a:buClr>
                <a:schemeClr val="dk1"/>
              </a:buClr>
              <a:buSzPts val="1000"/>
              <a:buFont typeface="Times New Roman"/>
              <a:buNone/>
            </a:pPr>
            <a:r>
              <a:rPr b="0" i="0" lang="en-US" sz="1000" u="none">
                <a:solidFill>
                  <a:schemeClr val="dk1"/>
                </a:solidFill>
                <a:latin typeface="Times New Roman"/>
                <a:ea typeface="Times New Roman"/>
                <a:cs typeface="Times New Roman"/>
                <a:sym typeface="Times New Roman"/>
              </a:rPr>
              <a:t>        1.4.1 Cell killing</a:t>
            </a:r>
            <a:endParaRPr/>
          </a:p>
          <a:p>
            <a:pPr indent="0" lvl="0" marL="0" marR="0" rtl="0" algn="l">
              <a:lnSpc>
                <a:spcPct val="100000"/>
              </a:lnSpc>
              <a:spcBef>
                <a:spcPts val="0"/>
              </a:spcBef>
              <a:spcAft>
                <a:spcPts val="0"/>
              </a:spcAft>
              <a:buClr>
                <a:schemeClr val="dk1"/>
              </a:buClr>
              <a:buSzPts val="1000"/>
              <a:buFont typeface="Times New Roman"/>
              <a:buNone/>
            </a:pPr>
            <a:r>
              <a:rPr b="0" i="0" lang="en-US" sz="1000" u="none">
                <a:solidFill>
                  <a:schemeClr val="dk1"/>
                </a:solidFill>
                <a:latin typeface="Times New Roman"/>
                <a:ea typeface="Times New Roman"/>
                <a:cs typeface="Times New Roman"/>
                <a:sym typeface="Times New Roman"/>
              </a:rPr>
              <a:t>        1.4.2 Detoxification</a:t>
            </a:r>
            <a:endParaRPr/>
          </a:p>
          <a:p>
            <a:pPr indent="0" lvl="0" marL="0" marR="0" rtl="0" algn="l">
              <a:lnSpc>
                <a:spcPct val="100000"/>
              </a:lnSpc>
              <a:spcBef>
                <a:spcPts val="0"/>
              </a:spcBef>
              <a:spcAft>
                <a:spcPts val="0"/>
              </a:spcAft>
              <a:buClr>
                <a:schemeClr val="dk1"/>
              </a:buClr>
              <a:buSzPts val="1000"/>
              <a:buFont typeface="Times New Roman"/>
              <a:buNone/>
            </a:pPr>
            <a:r>
              <a:rPr b="0" i="0" lang="en-US" sz="1000" u="none">
                <a:solidFill>
                  <a:schemeClr val="dk1"/>
                </a:solidFill>
                <a:latin typeface="Times New Roman"/>
                <a:ea typeface="Times New Roman"/>
                <a:cs typeface="Times New Roman"/>
                <a:sym typeface="Times New Roman"/>
              </a:rPr>
              <a:t>        1.4.3 Drug/analog sensitivity</a:t>
            </a:r>
            <a:endParaRPr/>
          </a:p>
          <a:p>
            <a:pPr indent="0" lvl="0" marL="0" marR="0" rtl="0" algn="l">
              <a:lnSpc>
                <a:spcPct val="100000"/>
              </a:lnSpc>
              <a:spcBef>
                <a:spcPts val="0"/>
              </a:spcBef>
              <a:spcAft>
                <a:spcPts val="0"/>
              </a:spcAft>
              <a:buClr>
                <a:schemeClr val="dk1"/>
              </a:buClr>
              <a:buSzPts val="1000"/>
              <a:buFont typeface="Times New Roman"/>
              <a:buNone/>
            </a:pPr>
            <a:r>
              <a:rPr b="0" i="0" lang="en-US" sz="1000" u="none">
                <a:solidFill>
                  <a:schemeClr val="dk1"/>
                </a:solidFill>
                <a:latin typeface="Times New Roman"/>
                <a:ea typeface="Times New Roman"/>
                <a:cs typeface="Times New Roman"/>
                <a:sym typeface="Times New Roman"/>
              </a:rPr>
              <a:t>        1.4.4 Radiation sensitivity</a:t>
            </a:r>
            <a:endParaRPr/>
          </a:p>
          <a:p>
            <a:pPr indent="0" lvl="0" marL="0" marR="0" rtl="0" algn="l">
              <a:lnSpc>
                <a:spcPct val="100000"/>
              </a:lnSpc>
              <a:spcBef>
                <a:spcPts val="0"/>
              </a:spcBef>
              <a:spcAft>
                <a:spcPts val="0"/>
              </a:spcAft>
              <a:buClr>
                <a:schemeClr val="dk1"/>
              </a:buClr>
              <a:buSzPts val="1000"/>
              <a:buFont typeface="Times New Roman"/>
              <a:buNone/>
            </a:pPr>
            <a:r>
              <a:rPr b="0" i="0" lang="en-US" sz="1000" u="none">
                <a:solidFill>
                  <a:schemeClr val="dk1"/>
                </a:solidFill>
                <a:latin typeface="Times New Roman"/>
                <a:ea typeface="Times New Roman"/>
                <a:cs typeface="Times New Roman"/>
                <a:sym typeface="Times New Roman"/>
              </a:rPr>
              <a:t>1.5.0 Transport/binding proteins		</a:t>
            </a:r>
            <a:endParaRPr/>
          </a:p>
          <a:p>
            <a:pPr indent="0" lvl="0" marL="0" marR="0" rtl="0" algn="l">
              <a:lnSpc>
                <a:spcPct val="100000"/>
              </a:lnSpc>
              <a:spcBef>
                <a:spcPts val="0"/>
              </a:spcBef>
              <a:spcAft>
                <a:spcPts val="0"/>
              </a:spcAft>
              <a:buClr>
                <a:schemeClr val="dk1"/>
              </a:buClr>
              <a:buSzPts val="1000"/>
              <a:buFont typeface="Times New Roman"/>
              <a:buNone/>
            </a:pPr>
            <a:r>
              <a:rPr b="0" i="0" lang="en-US" sz="1000" u="none">
                <a:solidFill>
                  <a:schemeClr val="dk1"/>
                </a:solidFill>
                <a:latin typeface="Times New Roman"/>
                <a:ea typeface="Times New Roman"/>
                <a:cs typeface="Times New Roman"/>
                <a:sym typeface="Times New Roman"/>
              </a:rPr>
              <a:t>        1.5.1 Amino acids and amines</a:t>
            </a:r>
            <a:endParaRPr/>
          </a:p>
          <a:p>
            <a:pPr indent="0" lvl="0" marL="0" marR="0" rtl="0" algn="l">
              <a:lnSpc>
                <a:spcPct val="100000"/>
              </a:lnSpc>
              <a:spcBef>
                <a:spcPts val="0"/>
              </a:spcBef>
              <a:spcAft>
                <a:spcPts val="0"/>
              </a:spcAft>
              <a:buClr>
                <a:schemeClr val="dk1"/>
              </a:buClr>
              <a:buSzPts val="1000"/>
              <a:buFont typeface="Times New Roman"/>
              <a:buNone/>
            </a:pPr>
            <a:r>
              <a:rPr b="0" i="0" lang="en-US" sz="1000" u="none">
                <a:solidFill>
                  <a:schemeClr val="dk1"/>
                </a:solidFill>
                <a:latin typeface="Times New Roman"/>
                <a:ea typeface="Times New Roman"/>
                <a:cs typeface="Times New Roman"/>
                <a:sym typeface="Times New Roman"/>
              </a:rPr>
              <a:t>        1.5.2 Cations</a:t>
            </a:r>
            <a:endParaRPr/>
          </a:p>
          <a:p>
            <a:pPr indent="0" lvl="0" marL="0" marR="0" rtl="0" algn="l">
              <a:lnSpc>
                <a:spcPct val="100000"/>
              </a:lnSpc>
              <a:spcBef>
                <a:spcPts val="0"/>
              </a:spcBef>
              <a:spcAft>
                <a:spcPts val="0"/>
              </a:spcAft>
              <a:buClr>
                <a:schemeClr val="dk1"/>
              </a:buClr>
              <a:buSzPts val="1000"/>
              <a:buFont typeface="Times New Roman"/>
              <a:buNone/>
            </a:pPr>
            <a:r>
              <a:rPr b="0" i="0" lang="en-US" sz="1000" u="none">
                <a:solidFill>
                  <a:schemeClr val="dk1"/>
                </a:solidFill>
                <a:latin typeface="Times New Roman"/>
                <a:ea typeface="Times New Roman"/>
                <a:cs typeface="Times New Roman"/>
                <a:sym typeface="Times New Roman"/>
              </a:rPr>
              <a:t>        1.5.3 Carbohydrates, organic acids and alcohols</a:t>
            </a:r>
            <a:endParaRPr/>
          </a:p>
          <a:p>
            <a:pPr indent="0" lvl="0" marL="0" marR="0" rtl="0" algn="l">
              <a:lnSpc>
                <a:spcPct val="100000"/>
              </a:lnSpc>
              <a:spcBef>
                <a:spcPts val="0"/>
              </a:spcBef>
              <a:spcAft>
                <a:spcPts val="0"/>
              </a:spcAft>
              <a:buClr>
                <a:schemeClr val="dk1"/>
              </a:buClr>
              <a:buSzPts val="1000"/>
              <a:buFont typeface="Times New Roman"/>
              <a:buNone/>
            </a:pPr>
            <a:r>
              <a:rPr b="0" i="0" lang="en-US" sz="1000" u="none">
                <a:solidFill>
                  <a:schemeClr val="dk1"/>
                </a:solidFill>
                <a:latin typeface="Times New Roman"/>
                <a:ea typeface="Times New Roman"/>
                <a:cs typeface="Times New Roman"/>
                <a:sym typeface="Times New Roman"/>
              </a:rPr>
              <a:t>        1.5.4 Anions</a:t>
            </a:r>
            <a:endParaRPr/>
          </a:p>
          <a:p>
            <a:pPr indent="0" lvl="0" marL="0" marR="0" rtl="0" algn="l">
              <a:lnSpc>
                <a:spcPct val="100000"/>
              </a:lnSpc>
              <a:spcBef>
                <a:spcPts val="0"/>
              </a:spcBef>
              <a:spcAft>
                <a:spcPts val="0"/>
              </a:spcAft>
              <a:buClr>
                <a:schemeClr val="dk1"/>
              </a:buClr>
              <a:buSzPts val="1000"/>
              <a:buFont typeface="Times New Roman"/>
              <a:buNone/>
            </a:pPr>
            <a:r>
              <a:rPr b="0" i="0" lang="en-US" sz="1000" u="none">
                <a:solidFill>
                  <a:schemeClr val="dk1"/>
                </a:solidFill>
                <a:latin typeface="Times New Roman"/>
                <a:ea typeface="Times New Roman"/>
                <a:cs typeface="Times New Roman"/>
                <a:sym typeface="Times New Roman"/>
              </a:rPr>
              <a:t>        1.5.5 Other</a:t>
            </a:r>
            <a:endParaRPr/>
          </a:p>
          <a:p>
            <a:pPr indent="0" lvl="0" marL="0" marR="0" rtl="0" algn="l">
              <a:lnSpc>
                <a:spcPct val="100000"/>
              </a:lnSpc>
              <a:spcBef>
                <a:spcPts val="0"/>
              </a:spcBef>
              <a:spcAft>
                <a:spcPts val="0"/>
              </a:spcAft>
              <a:buClr>
                <a:schemeClr val="dk1"/>
              </a:buClr>
              <a:buSzPts val="1000"/>
              <a:buFont typeface="Times New Roman"/>
              <a:buNone/>
            </a:pPr>
            <a:r>
              <a:rPr b="0" i="0" lang="en-US" sz="1000" u="none">
                <a:solidFill>
                  <a:schemeClr val="dk1"/>
                </a:solidFill>
                <a:latin typeface="Times New Roman"/>
                <a:ea typeface="Times New Roman"/>
                <a:cs typeface="Times New Roman"/>
                <a:sym typeface="Times New Roman"/>
              </a:rPr>
              <a:t>1.6.0 Adaptation</a:t>
            </a:r>
            <a:endParaRPr/>
          </a:p>
          <a:p>
            <a:pPr indent="0" lvl="0" marL="0" marR="0" rtl="0" algn="l">
              <a:lnSpc>
                <a:spcPct val="100000"/>
              </a:lnSpc>
              <a:spcBef>
                <a:spcPts val="0"/>
              </a:spcBef>
              <a:spcAft>
                <a:spcPts val="0"/>
              </a:spcAft>
              <a:buClr>
                <a:schemeClr val="dk1"/>
              </a:buClr>
              <a:buSzPts val="1000"/>
              <a:buFont typeface="Times New Roman"/>
              <a:buNone/>
            </a:pPr>
            <a:r>
              <a:rPr b="0" i="0" lang="en-US" sz="1000" u="none">
                <a:solidFill>
                  <a:schemeClr val="dk1"/>
                </a:solidFill>
                <a:latin typeface="Times New Roman"/>
                <a:ea typeface="Times New Roman"/>
                <a:cs typeface="Times New Roman"/>
                <a:sym typeface="Times New Roman"/>
              </a:rPr>
              <a:t>        1.6.1 Adaptations, atypical conditions</a:t>
            </a:r>
            <a:endParaRPr/>
          </a:p>
          <a:p>
            <a:pPr indent="0" lvl="0" marL="0" marR="0" rtl="0" algn="l">
              <a:lnSpc>
                <a:spcPct val="100000"/>
              </a:lnSpc>
              <a:spcBef>
                <a:spcPts val="0"/>
              </a:spcBef>
              <a:spcAft>
                <a:spcPts val="0"/>
              </a:spcAft>
              <a:buClr>
                <a:schemeClr val="dk1"/>
              </a:buClr>
              <a:buSzPts val="1000"/>
              <a:buFont typeface="Times New Roman"/>
              <a:buNone/>
            </a:pPr>
            <a:r>
              <a:rPr b="0" i="0" lang="en-US" sz="1000" u="none">
                <a:solidFill>
                  <a:schemeClr val="dk1"/>
                </a:solidFill>
                <a:latin typeface="Times New Roman"/>
                <a:ea typeface="Times New Roman"/>
                <a:cs typeface="Times New Roman"/>
                <a:sym typeface="Times New Roman"/>
              </a:rPr>
              <a:t>        1.6.2 Osmotic adaptation</a:t>
            </a:r>
            <a:endParaRPr/>
          </a:p>
          <a:p>
            <a:pPr indent="0" lvl="0" marL="0" marR="0" rtl="0" algn="l">
              <a:lnSpc>
                <a:spcPct val="100000"/>
              </a:lnSpc>
              <a:spcBef>
                <a:spcPts val="0"/>
              </a:spcBef>
              <a:spcAft>
                <a:spcPts val="0"/>
              </a:spcAft>
              <a:buClr>
                <a:schemeClr val="dk1"/>
              </a:buClr>
              <a:buSzPts val="1000"/>
              <a:buFont typeface="Times New Roman"/>
              <a:buNone/>
            </a:pPr>
            <a:r>
              <a:rPr b="0" i="0" lang="en-US" sz="1000" u="none">
                <a:solidFill>
                  <a:schemeClr val="dk1"/>
                </a:solidFill>
                <a:latin typeface="Times New Roman"/>
                <a:ea typeface="Times New Roman"/>
                <a:cs typeface="Times New Roman"/>
                <a:sym typeface="Times New Roman"/>
              </a:rPr>
              <a:t>        1.6.3 Fe storage</a:t>
            </a:r>
            <a:endParaRPr/>
          </a:p>
          <a:p>
            <a:pPr indent="0" lvl="0" marL="0" marR="0" rtl="0" algn="l">
              <a:lnSpc>
                <a:spcPct val="100000"/>
              </a:lnSpc>
              <a:spcBef>
                <a:spcPts val="0"/>
              </a:spcBef>
              <a:spcAft>
                <a:spcPts val="0"/>
              </a:spcAft>
              <a:buClr>
                <a:schemeClr val="dk1"/>
              </a:buClr>
              <a:buSzPts val="1000"/>
              <a:buFont typeface="Times New Roman"/>
              <a:buNone/>
            </a:pPr>
            <a:r>
              <a:rPr b="0" i="0" lang="en-US" sz="1000" u="none">
                <a:solidFill>
                  <a:schemeClr val="dk1"/>
                </a:solidFill>
                <a:latin typeface="Times New Roman"/>
                <a:ea typeface="Times New Roman"/>
                <a:cs typeface="Times New Roman"/>
                <a:sym typeface="Times New Roman"/>
              </a:rPr>
              <a:t>1.7.1 Cell division</a:t>
            </a:r>
            <a:endParaRPr/>
          </a:p>
          <a:p>
            <a:pPr indent="0" lvl="0" marL="0" marR="0" rtl="0" algn="l">
              <a:lnSpc>
                <a:spcPct val="100000"/>
              </a:lnSpc>
              <a:spcBef>
                <a:spcPts val="0"/>
              </a:spcBef>
              <a:spcAft>
                <a:spcPts val="0"/>
              </a:spcAft>
              <a:buClr>
                <a:schemeClr val="dk1"/>
              </a:buClr>
              <a:buSzPts val="1000"/>
              <a:buFont typeface="Times New Roman"/>
              <a:buNone/>
            </a:pPr>
            <a:r>
              <a:rPr b="0" i="0" lang="en-US" sz="1000" u="none">
                <a:solidFill>
                  <a:schemeClr val="dk1"/>
                </a:solidFill>
                <a:latin typeface="Times New Roman"/>
                <a:ea typeface="Times New Roman"/>
                <a:cs typeface="Times New Roman"/>
                <a:sym typeface="Times New Roman"/>
              </a:rPr>
              <a:t>2.0.0 Macromolecule metabolism</a:t>
            </a:r>
            <a:endParaRPr/>
          </a:p>
          <a:p>
            <a:pPr indent="0" lvl="0" marL="0" marR="0" rtl="0" algn="l">
              <a:lnSpc>
                <a:spcPct val="100000"/>
              </a:lnSpc>
              <a:spcBef>
                <a:spcPts val="0"/>
              </a:spcBef>
              <a:spcAft>
                <a:spcPts val="0"/>
              </a:spcAft>
              <a:buClr>
                <a:schemeClr val="dk1"/>
              </a:buClr>
              <a:buSzPts val="1000"/>
              <a:buFont typeface="Times New Roman"/>
              <a:buNone/>
            </a:pPr>
            <a:r>
              <a:rPr b="0" i="0" lang="en-US" sz="1000" u="none">
                <a:solidFill>
                  <a:schemeClr val="dk1"/>
                </a:solidFill>
                <a:latin typeface="Times New Roman"/>
                <a:ea typeface="Times New Roman"/>
                <a:cs typeface="Times New Roman"/>
                <a:sym typeface="Times New Roman"/>
              </a:rPr>
              <a:t>2.1.0 Macromolecule degradation</a:t>
            </a:r>
            <a:endParaRPr/>
          </a:p>
          <a:p>
            <a:pPr indent="0" lvl="0" marL="0" marR="0" rtl="0" algn="l">
              <a:lnSpc>
                <a:spcPct val="100000"/>
              </a:lnSpc>
              <a:spcBef>
                <a:spcPts val="0"/>
              </a:spcBef>
              <a:spcAft>
                <a:spcPts val="0"/>
              </a:spcAft>
              <a:buClr>
                <a:schemeClr val="dk1"/>
              </a:buClr>
              <a:buSzPts val="1000"/>
              <a:buFont typeface="Times New Roman"/>
              <a:buNone/>
            </a:pPr>
            <a:r>
              <a:rPr b="0" i="0" lang="en-US" sz="1000" u="none">
                <a:solidFill>
                  <a:schemeClr val="dk1"/>
                </a:solidFill>
                <a:latin typeface="Times New Roman"/>
                <a:ea typeface="Times New Roman"/>
                <a:cs typeface="Times New Roman"/>
                <a:sym typeface="Times New Roman"/>
              </a:rPr>
              <a:t>        2.1.1 Degradation of DNA		 2.1.3 Degradation of polysaccharides</a:t>
            </a:r>
            <a:endParaRPr/>
          </a:p>
          <a:p>
            <a:pPr indent="0" lvl="0" marL="0" marR="0" rtl="0" algn="l">
              <a:lnSpc>
                <a:spcPct val="100000"/>
              </a:lnSpc>
              <a:spcBef>
                <a:spcPts val="0"/>
              </a:spcBef>
              <a:spcAft>
                <a:spcPts val="0"/>
              </a:spcAft>
              <a:buClr>
                <a:schemeClr val="dk1"/>
              </a:buClr>
              <a:buSzPts val="1000"/>
              <a:buFont typeface="Times New Roman"/>
              <a:buNone/>
            </a:pPr>
            <a:r>
              <a:rPr b="0" i="0" lang="en-US" sz="1000" u="none">
                <a:solidFill>
                  <a:schemeClr val="dk1"/>
                </a:solidFill>
                <a:latin typeface="Times New Roman"/>
                <a:ea typeface="Times New Roman"/>
                <a:cs typeface="Times New Roman"/>
                <a:sym typeface="Times New Roman"/>
              </a:rPr>
              <a:t>        2.1.2 Degradation of RNA		 2.1.4 Degradation of proteins, peptides, glycoproteins</a:t>
            </a:r>
            <a:endParaRPr/>
          </a:p>
          <a:p>
            <a:pPr indent="0" lvl="0" marL="0" marR="0" rtl="0" algn="l">
              <a:lnSpc>
                <a:spcPct val="100000"/>
              </a:lnSpc>
              <a:spcBef>
                <a:spcPts val="0"/>
              </a:spcBef>
              <a:spcAft>
                <a:spcPts val="0"/>
              </a:spcAft>
              <a:buClr>
                <a:schemeClr val="dk1"/>
              </a:buClr>
              <a:buSzPts val="1000"/>
              <a:buFont typeface="Times New Roman"/>
              <a:buNone/>
            </a:pPr>
            <a:r>
              <a:rPr b="0" i="0" lang="en-US" sz="1000" u="none">
                <a:solidFill>
                  <a:schemeClr val="dk1"/>
                </a:solidFill>
                <a:latin typeface="Times New Roman"/>
                <a:ea typeface="Times New Roman"/>
                <a:cs typeface="Times New Roman"/>
                <a:sym typeface="Times New Roman"/>
              </a:rPr>
              <a:t>2.2.0 Macromolecule synthesis, modification</a:t>
            </a:r>
            <a:endParaRPr/>
          </a:p>
          <a:p>
            <a:pPr indent="0" lvl="0" marL="0" marR="0" rtl="0" algn="l">
              <a:lnSpc>
                <a:spcPct val="100000"/>
              </a:lnSpc>
              <a:spcBef>
                <a:spcPts val="0"/>
              </a:spcBef>
              <a:spcAft>
                <a:spcPts val="0"/>
              </a:spcAft>
              <a:buClr>
                <a:schemeClr val="dk1"/>
              </a:buClr>
              <a:buSzPts val="1000"/>
              <a:buFont typeface="Times New Roman"/>
              <a:buNone/>
            </a:pPr>
            <a:r>
              <a:rPr b="0" i="0" lang="en-US" sz="1000" u="none">
                <a:solidFill>
                  <a:schemeClr val="dk1"/>
                </a:solidFill>
                <a:latin typeface="Times New Roman"/>
                <a:ea typeface="Times New Roman"/>
                <a:cs typeface="Times New Roman"/>
                <a:sym typeface="Times New Roman"/>
              </a:rPr>
              <a:t>        2.2.01 Amino acyl tRNA synthesis; tRNA modification	 2.2.07 Phospholipids</a:t>
            </a:r>
            <a:endParaRPr/>
          </a:p>
          <a:p>
            <a:pPr indent="0" lvl="0" marL="0" marR="0" rtl="0" algn="l">
              <a:lnSpc>
                <a:spcPct val="100000"/>
              </a:lnSpc>
              <a:spcBef>
                <a:spcPts val="0"/>
              </a:spcBef>
              <a:spcAft>
                <a:spcPts val="0"/>
              </a:spcAft>
              <a:buClr>
                <a:schemeClr val="dk1"/>
              </a:buClr>
              <a:buSzPts val="1000"/>
              <a:buFont typeface="Times New Roman"/>
              <a:buNone/>
            </a:pPr>
            <a:r>
              <a:rPr b="0" i="0" lang="en-US" sz="1000" u="none">
                <a:solidFill>
                  <a:schemeClr val="dk1"/>
                </a:solidFill>
                <a:latin typeface="Times New Roman"/>
                <a:ea typeface="Times New Roman"/>
                <a:cs typeface="Times New Roman"/>
                <a:sym typeface="Times New Roman"/>
              </a:rPr>
              <a:t>        2.2.02 Basic proteins - synthesis, modification		 2.2.08 Polysaccharides - (cytoplasmic)</a:t>
            </a:r>
            <a:endParaRPr/>
          </a:p>
          <a:p>
            <a:pPr indent="0" lvl="0" marL="0" marR="0" rtl="0" algn="l">
              <a:lnSpc>
                <a:spcPct val="100000"/>
              </a:lnSpc>
              <a:spcBef>
                <a:spcPts val="0"/>
              </a:spcBef>
              <a:spcAft>
                <a:spcPts val="0"/>
              </a:spcAft>
              <a:buClr>
                <a:schemeClr val="dk1"/>
              </a:buClr>
              <a:buSzPts val="1000"/>
              <a:buFont typeface="Times New Roman"/>
              <a:buNone/>
            </a:pPr>
            <a:r>
              <a:rPr b="0" i="0" lang="en-US" sz="1000" u="none">
                <a:solidFill>
                  <a:schemeClr val="dk1"/>
                </a:solidFill>
                <a:latin typeface="Times New Roman"/>
                <a:ea typeface="Times New Roman"/>
                <a:cs typeface="Times New Roman"/>
                <a:sym typeface="Times New Roman"/>
              </a:rPr>
              <a:t>        2.2.03 DNA - replication, repair, restriction./modification	 2.2.09 Protein modification</a:t>
            </a:r>
            <a:endParaRPr/>
          </a:p>
          <a:p>
            <a:pPr indent="0" lvl="0" marL="0" marR="0" rtl="0" algn="l">
              <a:lnSpc>
                <a:spcPct val="100000"/>
              </a:lnSpc>
              <a:spcBef>
                <a:spcPts val="0"/>
              </a:spcBef>
              <a:spcAft>
                <a:spcPts val="0"/>
              </a:spcAft>
              <a:buClr>
                <a:schemeClr val="dk1"/>
              </a:buClr>
              <a:buSzPts val="1000"/>
              <a:buFont typeface="Times New Roman"/>
              <a:buNone/>
            </a:pPr>
            <a:r>
              <a:rPr b="0" i="0" lang="en-US" sz="1000" u="none">
                <a:solidFill>
                  <a:schemeClr val="dk1"/>
                </a:solidFill>
                <a:latin typeface="Times New Roman"/>
                <a:ea typeface="Times New Roman"/>
                <a:cs typeface="Times New Roman"/>
                <a:sym typeface="Times New Roman"/>
              </a:rPr>
              <a:t>        2.2.04 Glycoprotein			 2.2.10 Proteins - translation and modification</a:t>
            </a:r>
            <a:endParaRPr/>
          </a:p>
          <a:p>
            <a:pPr indent="0" lvl="0" marL="0" marR="0" rtl="0" algn="l">
              <a:lnSpc>
                <a:spcPct val="100000"/>
              </a:lnSpc>
              <a:spcBef>
                <a:spcPts val="0"/>
              </a:spcBef>
              <a:spcAft>
                <a:spcPts val="0"/>
              </a:spcAft>
              <a:buClr>
                <a:schemeClr val="dk1"/>
              </a:buClr>
              <a:buSzPts val="1000"/>
              <a:buFont typeface="Times New Roman"/>
              <a:buNone/>
            </a:pPr>
            <a:r>
              <a:rPr b="0" i="0" lang="en-US" sz="1000" u="none">
                <a:solidFill>
                  <a:schemeClr val="dk1"/>
                </a:solidFill>
                <a:latin typeface="Times New Roman"/>
                <a:ea typeface="Times New Roman"/>
                <a:cs typeface="Times New Roman"/>
                <a:sym typeface="Times New Roman"/>
              </a:rPr>
              <a:t>        2.2.05 Lipopolysaccharide			 2.2.11 RNA synthesis, modif., DNA transcrip.</a:t>
            </a:r>
            <a:endParaRPr/>
          </a:p>
          <a:p>
            <a:pPr indent="0" lvl="0" marL="0" marR="0" rtl="0" algn="l">
              <a:lnSpc>
                <a:spcPct val="100000"/>
              </a:lnSpc>
              <a:spcBef>
                <a:spcPts val="0"/>
              </a:spcBef>
              <a:spcAft>
                <a:spcPts val="0"/>
              </a:spcAft>
              <a:buClr>
                <a:schemeClr val="dk1"/>
              </a:buClr>
              <a:buSzPts val="1000"/>
              <a:buFont typeface="Times New Roman"/>
              <a:buNone/>
            </a:pPr>
            <a:r>
              <a:rPr b="0" i="0" lang="en-US" sz="1000" u="none">
                <a:solidFill>
                  <a:schemeClr val="dk1"/>
                </a:solidFill>
                <a:latin typeface="Times New Roman"/>
                <a:ea typeface="Times New Roman"/>
                <a:cs typeface="Times New Roman"/>
                <a:sym typeface="Times New Roman"/>
              </a:rPr>
              <a:t>        2.2.06 Lipoprotein			 2.2.12 tRNA</a:t>
            </a:r>
            <a:endParaRPr/>
          </a:p>
          <a:p>
            <a:pPr indent="0" lvl="0" marL="0" marR="0" rtl="0" algn="l">
              <a:lnSpc>
                <a:spcPct val="100000"/>
              </a:lnSpc>
              <a:spcBef>
                <a:spcPts val="0"/>
              </a:spcBef>
              <a:spcAft>
                <a:spcPts val="0"/>
              </a:spcAft>
              <a:buClr>
                <a:schemeClr val="dk1"/>
              </a:buClr>
              <a:buSzPts val="1000"/>
              <a:buFont typeface="Times New Roman"/>
              <a:buNone/>
            </a:pPr>
            <a:r>
              <a:rPr b="0" i="0" lang="en-US" sz="1000" u="none">
                <a:solidFill>
                  <a:schemeClr val="dk1"/>
                </a:solidFill>
                <a:latin typeface="Times New Roman"/>
                <a:ea typeface="Times New Roman"/>
                <a:cs typeface="Times New Roman"/>
                <a:sym typeface="Times New Roman"/>
              </a:rPr>
              <a:t>3.0.0 Metabolism of small molecules</a:t>
            </a:r>
            <a:endParaRPr/>
          </a:p>
          <a:p>
            <a:pPr indent="0" lvl="0" marL="0" marR="0" rtl="0" algn="l">
              <a:lnSpc>
                <a:spcPct val="100000"/>
              </a:lnSpc>
              <a:spcBef>
                <a:spcPts val="0"/>
              </a:spcBef>
              <a:spcAft>
                <a:spcPts val="0"/>
              </a:spcAft>
              <a:buClr>
                <a:schemeClr val="dk1"/>
              </a:buClr>
              <a:buSzPts val="1000"/>
              <a:buFont typeface="Times New Roman"/>
              <a:buNone/>
            </a:pPr>
            <a:r>
              <a:rPr b="0" i="0" lang="en-US" sz="1000" u="none">
                <a:solidFill>
                  <a:schemeClr val="dk1"/>
                </a:solidFill>
                <a:latin typeface="Times New Roman"/>
                <a:ea typeface="Times New Roman"/>
                <a:cs typeface="Times New Roman"/>
                <a:sym typeface="Times New Roman"/>
              </a:rPr>
              <a:t>3.1.0 Amino acid biosynthesis</a:t>
            </a:r>
            <a:endParaRPr/>
          </a:p>
          <a:p>
            <a:pPr indent="0" lvl="0" marL="0" marR="0" rtl="0" algn="l">
              <a:lnSpc>
                <a:spcPct val="100000"/>
              </a:lnSpc>
              <a:spcBef>
                <a:spcPts val="0"/>
              </a:spcBef>
              <a:spcAft>
                <a:spcPts val="0"/>
              </a:spcAft>
              <a:buClr>
                <a:schemeClr val="dk1"/>
              </a:buClr>
              <a:buSzPts val="1000"/>
              <a:buFont typeface="Times New Roman"/>
              <a:buNone/>
            </a:pPr>
            <a:r>
              <a:rPr b="0" i="0" lang="en-US" sz="1000" u="none">
                <a:solidFill>
                  <a:schemeClr val="dk1"/>
                </a:solidFill>
                <a:latin typeface="Times New Roman"/>
                <a:ea typeface="Times New Roman"/>
                <a:cs typeface="Times New Roman"/>
                <a:sym typeface="Times New Roman"/>
              </a:rPr>
              <a:t>        3.1.01 Alanine	 3.1.08 Glutamine	3.1.15 Phenylalanine</a:t>
            </a:r>
            <a:endParaRPr/>
          </a:p>
          <a:p>
            <a:pPr indent="0" lvl="0" marL="0" marR="0" rtl="0" algn="l">
              <a:lnSpc>
                <a:spcPct val="100000"/>
              </a:lnSpc>
              <a:spcBef>
                <a:spcPts val="0"/>
              </a:spcBef>
              <a:spcAft>
                <a:spcPts val="0"/>
              </a:spcAft>
              <a:buClr>
                <a:schemeClr val="dk1"/>
              </a:buClr>
              <a:buSzPts val="1000"/>
              <a:buFont typeface="Times New Roman"/>
              <a:buNone/>
            </a:pPr>
            <a:r>
              <a:rPr b="0" i="0" lang="en-US" sz="1000" u="none">
                <a:solidFill>
                  <a:schemeClr val="dk1"/>
                </a:solidFill>
                <a:latin typeface="Times New Roman"/>
                <a:ea typeface="Times New Roman"/>
                <a:cs typeface="Times New Roman"/>
                <a:sym typeface="Times New Roman"/>
              </a:rPr>
              <a:t>        3.1.02 Arginine	 3.1.09 Glycine		3.1.16 Proline</a:t>
            </a:r>
            <a:endParaRPr/>
          </a:p>
          <a:p>
            <a:pPr indent="0" lvl="0" marL="0" marR="0" rtl="0" algn="l">
              <a:lnSpc>
                <a:spcPct val="100000"/>
              </a:lnSpc>
              <a:spcBef>
                <a:spcPts val="0"/>
              </a:spcBef>
              <a:spcAft>
                <a:spcPts val="0"/>
              </a:spcAft>
              <a:buClr>
                <a:schemeClr val="dk1"/>
              </a:buClr>
              <a:buSzPts val="1000"/>
              <a:buFont typeface="Times New Roman"/>
              <a:buNone/>
            </a:pPr>
            <a:r>
              <a:rPr b="0" i="0" lang="en-US" sz="1000" u="none">
                <a:solidFill>
                  <a:schemeClr val="dk1"/>
                </a:solidFill>
                <a:latin typeface="Times New Roman"/>
                <a:ea typeface="Times New Roman"/>
                <a:cs typeface="Times New Roman"/>
                <a:sym typeface="Times New Roman"/>
              </a:rPr>
              <a:t>        3.1.03 Asparagine	 3.1.10 Histidine		3.1.17 Serine</a:t>
            </a:r>
            <a:endParaRPr/>
          </a:p>
          <a:p>
            <a:pPr indent="0" lvl="0" marL="0" marR="0" rtl="0" algn="l">
              <a:lnSpc>
                <a:spcPct val="100000"/>
              </a:lnSpc>
              <a:spcBef>
                <a:spcPts val="0"/>
              </a:spcBef>
              <a:spcAft>
                <a:spcPts val="0"/>
              </a:spcAft>
              <a:buClr>
                <a:schemeClr val="dk1"/>
              </a:buClr>
              <a:buSzPts val="1000"/>
              <a:buFont typeface="Times New Roman"/>
              <a:buNone/>
            </a:pPr>
            <a:r>
              <a:rPr b="0" i="0" lang="en-US" sz="1000" u="none">
                <a:solidFill>
                  <a:schemeClr val="dk1"/>
                </a:solidFill>
                <a:latin typeface="Times New Roman"/>
                <a:ea typeface="Times New Roman"/>
                <a:cs typeface="Times New Roman"/>
                <a:sym typeface="Times New Roman"/>
              </a:rPr>
              <a:t>        3.1.04 Aspartate	 3.1.11 Isoleucine	3.1.18 Threonine</a:t>
            </a:r>
            <a:endParaRPr/>
          </a:p>
          <a:p>
            <a:pPr indent="0" lvl="0" marL="0" marR="0" rtl="0" algn="l">
              <a:lnSpc>
                <a:spcPct val="100000"/>
              </a:lnSpc>
              <a:spcBef>
                <a:spcPts val="0"/>
              </a:spcBef>
              <a:spcAft>
                <a:spcPts val="0"/>
              </a:spcAft>
              <a:buClr>
                <a:schemeClr val="dk1"/>
              </a:buClr>
              <a:buSzPts val="1000"/>
              <a:buFont typeface="Times New Roman"/>
              <a:buNone/>
            </a:pPr>
            <a:r>
              <a:rPr b="0" i="0" lang="en-US" sz="1000" u="none">
                <a:solidFill>
                  <a:schemeClr val="dk1"/>
                </a:solidFill>
                <a:latin typeface="Times New Roman"/>
                <a:ea typeface="Times New Roman"/>
                <a:cs typeface="Times New Roman"/>
                <a:sym typeface="Times New Roman"/>
              </a:rPr>
              <a:t>        3.1.05 Chorismate	 3.1.12 Leucine		3.1.19 Tryptophan</a:t>
            </a:r>
            <a:endParaRPr/>
          </a:p>
          <a:p>
            <a:pPr indent="0" lvl="0" marL="0" marR="0" rtl="0" algn="l">
              <a:lnSpc>
                <a:spcPct val="100000"/>
              </a:lnSpc>
              <a:spcBef>
                <a:spcPts val="0"/>
              </a:spcBef>
              <a:spcAft>
                <a:spcPts val="0"/>
              </a:spcAft>
              <a:buClr>
                <a:schemeClr val="dk1"/>
              </a:buClr>
              <a:buSzPts val="1000"/>
              <a:buFont typeface="Times New Roman"/>
              <a:buNone/>
            </a:pPr>
            <a:r>
              <a:rPr b="0" i="0" lang="en-US" sz="1000" u="none">
                <a:solidFill>
                  <a:schemeClr val="dk1"/>
                </a:solidFill>
                <a:latin typeface="Times New Roman"/>
                <a:ea typeface="Times New Roman"/>
                <a:cs typeface="Times New Roman"/>
                <a:sym typeface="Times New Roman"/>
              </a:rPr>
              <a:t>        3.1.06 Cysteine	 3.1.13 Lysine		3.1.20 Tyrosine</a:t>
            </a:r>
            <a:endParaRPr/>
          </a:p>
          <a:p>
            <a:pPr indent="0" lvl="0" marL="0" marR="0" rtl="0" algn="l">
              <a:lnSpc>
                <a:spcPct val="100000"/>
              </a:lnSpc>
              <a:spcBef>
                <a:spcPts val="0"/>
              </a:spcBef>
              <a:spcAft>
                <a:spcPts val="0"/>
              </a:spcAft>
              <a:buClr>
                <a:schemeClr val="dk1"/>
              </a:buClr>
              <a:buSzPts val="1000"/>
              <a:buFont typeface="Times New Roman"/>
              <a:buNone/>
            </a:pPr>
            <a:r>
              <a:rPr b="0" i="0" lang="en-US" sz="1000" u="none">
                <a:solidFill>
                  <a:schemeClr val="dk1"/>
                </a:solidFill>
                <a:latin typeface="Times New Roman"/>
                <a:ea typeface="Times New Roman"/>
                <a:cs typeface="Times New Roman"/>
                <a:sym typeface="Times New Roman"/>
              </a:rPr>
              <a:t>        3.1.07 Glutamate	 3.1.14 Methionine	3.1.21 Valine</a:t>
            </a:r>
            <a:endParaRPr/>
          </a:p>
        </p:txBody>
      </p:sp>
      <p:sp>
        <p:nvSpPr>
          <p:cNvPr id="427" name="Google Shape;427;p35"/>
          <p:cNvSpPr txBox="1"/>
          <p:nvPr/>
        </p:nvSpPr>
        <p:spPr>
          <a:xfrm>
            <a:off x="5932487" y="25400"/>
            <a:ext cx="784225" cy="244475"/>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000"/>
              <a:buFont typeface="Times New Roman"/>
              <a:buNone/>
            </a:pPr>
            <a:r>
              <a:rPr b="0" i="0" lang="en-US" sz="1000" u="none">
                <a:solidFill>
                  <a:schemeClr val="dk1"/>
                </a:solidFill>
                <a:latin typeface="Times New Roman"/>
                <a:ea typeface="Times New Roman"/>
                <a:cs typeface="Times New Roman"/>
                <a:sym typeface="Times New Roman"/>
              </a:rPr>
              <a:t>Appendices</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31" name="Shape 431"/>
        <p:cNvGrpSpPr/>
        <p:nvPr/>
      </p:nvGrpSpPr>
      <p:grpSpPr>
        <a:xfrm>
          <a:off x="0" y="0"/>
          <a:ext cx="0" cy="0"/>
          <a:chOff x="0" y="0"/>
          <a:chExt cx="0" cy="0"/>
        </a:xfrm>
      </p:grpSpPr>
      <p:sp>
        <p:nvSpPr>
          <p:cNvPr id="432" name="Google Shape;432;p36"/>
          <p:cNvSpPr txBox="1"/>
          <p:nvPr/>
        </p:nvSpPr>
        <p:spPr>
          <a:xfrm>
            <a:off x="673100" y="501650"/>
            <a:ext cx="5940425" cy="8351837"/>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Times New Roman"/>
              <a:buNone/>
            </a:pPr>
            <a:r>
              <a:rPr b="1" i="0" lang="en-US" sz="1200" u="none">
                <a:solidFill>
                  <a:schemeClr val="dk1"/>
                </a:solidFill>
                <a:latin typeface="Times New Roman"/>
                <a:ea typeface="Times New Roman"/>
                <a:cs typeface="Times New Roman"/>
                <a:sym typeface="Times New Roman"/>
              </a:rPr>
              <a:t>Appendix VIII (cont):</a:t>
            </a:r>
            <a:r>
              <a:rPr b="1" i="0" lang="en-US" sz="1000" u="none">
                <a:solidFill>
                  <a:schemeClr val="dk1"/>
                </a:solidFill>
                <a:latin typeface="Times New Roman"/>
                <a:ea typeface="Times New Roman"/>
                <a:cs typeface="Times New Roman"/>
                <a:sym typeface="Times New Roman"/>
              </a:rPr>
              <a:t> </a:t>
            </a:r>
            <a:endParaRPr/>
          </a:p>
          <a:p>
            <a:pPr indent="0" lvl="0" marL="0" marR="0" rtl="0" algn="l">
              <a:lnSpc>
                <a:spcPct val="100000"/>
              </a:lnSpc>
              <a:spcBef>
                <a:spcPts val="0"/>
              </a:spcBef>
              <a:spcAft>
                <a:spcPts val="0"/>
              </a:spcAft>
              <a:buClr>
                <a:schemeClr val="dk1"/>
              </a:buClr>
              <a:buSzPts val="1000"/>
              <a:buFont typeface="Arial"/>
              <a:buNone/>
            </a:pPr>
            <a:r>
              <a:t/>
            </a:r>
            <a:endParaRPr b="1" i="0" sz="1000" u="none">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chemeClr val="dk1"/>
              </a:buClr>
              <a:buSzPts val="1000"/>
              <a:buFont typeface="Arial"/>
              <a:buNone/>
            </a:pPr>
            <a:r>
              <a:t/>
            </a:r>
            <a:endParaRPr b="1" i="0" sz="1000" u="none">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chemeClr val="dk1"/>
              </a:buClr>
              <a:buSzPts val="1000"/>
              <a:buFont typeface="Arial"/>
              <a:buNone/>
            </a:pPr>
            <a:r>
              <a:t/>
            </a:r>
            <a:endParaRPr b="1" i="0" sz="1000" u="none">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chemeClr val="dk1"/>
              </a:buClr>
              <a:buSzPts val="1000"/>
              <a:buFont typeface="Arial"/>
              <a:buNone/>
            </a:pPr>
            <a:r>
              <a:t/>
            </a:r>
            <a:endParaRPr b="1" i="0" sz="1000" u="none">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chemeClr val="dk1"/>
              </a:buClr>
              <a:buSzPts val="1000"/>
              <a:buFont typeface="Times New Roman"/>
              <a:buNone/>
            </a:pPr>
            <a:r>
              <a:rPr b="0" i="0" lang="en-US" sz="1000" u="none">
                <a:solidFill>
                  <a:schemeClr val="dk1"/>
                </a:solidFill>
                <a:latin typeface="Times New Roman"/>
                <a:ea typeface="Times New Roman"/>
                <a:cs typeface="Times New Roman"/>
                <a:sym typeface="Times New Roman"/>
              </a:rPr>
              <a:t>3.2.0 Biosynthesis of cofactors, carriers</a:t>
            </a:r>
            <a:endParaRPr/>
          </a:p>
          <a:p>
            <a:pPr indent="0" lvl="0" marL="0" marR="0" rtl="0" algn="l">
              <a:lnSpc>
                <a:spcPct val="100000"/>
              </a:lnSpc>
              <a:spcBef>
                <a:spcPts val="0"/>
              </a:spcBef>
              <a:spcAft>
                <a:spcPts val="0"/>
              </a:spcAft>
              <a:buClr>
                <a:schemeClr val="dk1"/>
              </a:buClr>
              <a:buSzPts val="1000"/>
              <a:buFont typeface="Times New Roman"/>
              <a:buNone/>
            </a:pPr>
            <a:r>
              <a:rPr b="0" i="0" lang="en-US" sz="1000" u="none">
                <a:solidFill>
                  <a:schemeClr val="dk1"/>
                </a:solidFill>
                <a:latin typeface="Times New Roman"/>
                <a:ea typeface="Times New Roman"/>
                <a:cs typeface="Times New Roman"/>
                <a:sym typeface="Times New Roman"/>
              </a:rPr>
              <a:t>        3.2.01 Acyl carrier protein (ACP)	 3.2.09 Molybdopterin</a:t>
            </a:r>
            <a:endParaRPr/>
          </a:p>
          <a:p>
            <a:pPr indent="0" lvl="0" marL="0" marR="0" rtl="0" algn="l">
              <a:lnSpc>
                <a:spcPct val="100000"/>
              </a:lnSpc>
              <a:spcBef>
                <a:spcPts val="0"/>
              </a:spcBef>
              <a:spcAft>
                <a:spcPts val="0"/>
              </a:spcAft>
              <a:buClr>
                <a:schemeClr val="dk1"/>
              </a:buClr>
              <a:buSzPts val="1000"/>
              <a:buFont typeface="Times New Roman"/>
              <a:buNone/>
            </a:pPr>
            <a:r>
              <a:rPr b="0" i="0" lang="en-US" sz="1000" u="none">
                <a:solidFill>
                  <a:schemeClr val="dk1"/>
                </a:solidFill>
                <a:latin typeface="Times New Roman"/>
                <a:ea typeface="Times New Roman"/>
                <a:cs typeface="Times New Roman"/>
                <a:sym typeface="Times New Roman"/>
              </a:rPr>
              <a:t>        3.2.02 Biotin		 3.2.10 Pantothenate</a:t>
            </a:r>
            <a:endParaRPr/>
          </a:p>
          <a:p>
            <a:pPr indent="0" lvl="0" marL="0" marR="0" rtl="0" algn="l">
              <a:lnSpc>
                <a:spcPct val="100000"/>
              </a:lnSpc>
              <a:spcBef>
                <a:spcPts val="0"/>
              </a:spcBef>
              <a:spcAft>
                <a:spcPts val="0"/>
              </a:spcAft>
              <a:buClr>
                <a:schemeClr val="dk1"/>
              </a:buClr>
              <a:buSzPts val="1000"/>
              <a:buFont typeface="Times New Roman"/>
              <a:buNone/>
            </a:pPr>
            <a:r>
              <a:rPr b="0" i="0" lang="en-US" sz="1000" u="none">
                <a:solidFill>
                  <a:schemeClr val="dk1"/>
                </a:solidFill>
                <a:latin typeface="Times New Roman"/>
                <a:ea typeface="Times New Roman"/>
                <a:cs typeface="Times New Roman"/>
                <a:sym typeface="Times New Roman"/>
              </a:rPr>
              <a:t>        3.2.03 Cobalamin		 3.2.11 Pyridine nucleotide</a:t>
            </a:r>
            <a:endParaRPr/>
          </a:p>
          <a:p>
            <a:pPr indent="0" lvl="0" marL="0" marR="0" rtl="0" algn="l">
              <a:lnSpc>
                <a:spcPct val="100000"/>
              </a:lnSpc>
              <a:spcBef>
                <a:spcPts val="0"/>
              </a:spcBef>
              <a:spcAft>
                <a:spcPts val="0"/>
              </a:spcAft>
              <a:buClr>
                <a:schemeClr val="dk1"/>
              </a:buClr>
              <a:buSzPts val="1000"/>
              <a:buFont typeface="Times New Roman"/>
              <a:buNone/>
            </a:pPr>
            <a:r>
              <a:rPr b="0" i="0" lang="en-US" sz="1000" u="none">
                <a:solidFill>
                  <a:schemeClr val="dk1"/>
                </a:solidFill>
                <a:latin typeface="Times New Roman"/>
                <a:ea typeface="Times New Roman"/>
                <a:cs typeface="Times New Roman"/>
                <a:sym typeface="Times New Roman"/>
              </a:rPr>
              <a:t>        3.2.04 Enterochelin		 3.2.12 Pyridoxine</a:t>
            </a:r>
            <a:endParaRPr/>
          </a:p>
          <a:p>
            <a:pPr indent="0" lvl="0" marL="0" marR="0" rtl="0" algn="l">
              <a:lnSpc>
                <a:spcPct val="100000"/>
              </a:lnSpc>
              <a:spcBef>
                <a:spcPts val="0"/>
              </a:spcBef>
              <a:spcAft>
                <a:spcPts val="0"/>
              </a:spcAft>
              <a:buClr>
                <a:schemeClr val="dk1"/>
              </a:buClr>
              <a:buSzPts val="1000"/>
              <a:buFont typeface="Times New Roman"/>
              <a:buNone/>
            </a:pPr>
            <a:r>
              <a:rPr b="0" i="0" lang="en-US" sz="1000" u="none">
                <a:solidFill>
                  <a:schemeClr val="dk1"/>
                </a:solidFill>
                <a:latin typeface="Times New Roman"/>
                <a:ea typeface="Times New Roman"/>
                <a:cs typeface="Times New Roman"/>
                <a:sym typeface="Times New Roman"/>
              </a:rPr>
              <a:t>        3.2.05 Folic acid		 3.2.13 Riboflavin</a:t>
            </a:r>
            <a:endParaRPr/>
          </a:p>
          <a:p>
            <a:pPr indent="0" lvl="0" marL="0" marR="0" rtl="0" algn="l">
              <a:lnSpc>
                <a:spcPct val="100000"/>
              </a:lnSpc>
              <a:spcBef>
                <a:spcPts val="0"/>
              </a:spcBef>
              <a:spcAft>
                <a:spcPts val="0"/>
              </a:spcAft>
              <a:buClr>
                <a:schemeClr val="dk1"/>
              </a:buClr>
              <a:buSzPts val="1000"/>
              <a:buFont typeface="Times New Roman"/>
              <a:buNone/>
            </a:pPr>
            <a:r>
              <a:rPr b="0" i="0" lang="en-US" sz="1000" u="none">
                <a:solidFill>
                  <a:schemeClr val="dk1"/>
                </a:solidFill>
                <a:latin typeface="Times New Roman"/>
                <a:ea typeface="Times New Roman"/>
                <a:cs typeface="Times New Roman"/>
                <a:sym typeface="Times New Roman"/>
              </a:rPr>
              <a:t>        3.2.06 Heme, porphyrin		 3.2.14 Thiamin</a:t>
            </a:r>
            <a:endParaRPr/>
          </a:p>
          <a:p>
            <a:pPr indent="0" lvl="0" marL="0" marR="0" rtl="0" algn="l">
              <a:lnSpc>
                <a:spcPct val="100000"/>
              </a:lnSpc>
              <a:spcBef>
                <a:spcPts val="0"/>
              </a:spcBef>
              <a:spcAft>
                <a:spcPts val="0"/>
              </a:spcAft>
              <a:buClr>
                <a:schemeClr val="dk1"/>
              </a:buClr>
              <a:buSzPts val="1000"/>
              <a:buFont typeface="Times New Roman"/>
              <a:buNone/>
            </a:pPr>
            <a:r>
              <a:rPr b="0" i="0" lang="en-US" sz="1000" u="none">
                <a:solidFill>
                  <a:schemeClr val="dk1"/>
                </a:solidFill>
                <a:latin typeface="Times New Roman"/>
                <a:ea typeface="Times New Roman"/>
                <a:cs typeface="Times New Roman"/>
                <a:sym typeface="Times New Roman"/>
              </a:rPr>
              <a:t>        3.2.07 Lipoate		 3.2.15 Thioredoxin, glutaredoxin, glutathione</a:t>
            </a:r>
            <a:endParaRPr/>
          </a:p>
          <a:p>
            <a:pPr indent="0" lvl="0" marL="0" marR="0" rtl="0" algn="l">
              <a:lnSpc>
                <a:spcPct val="100000"/>
              </a:lnSpc>
              <a:spcBef>
                <a:spcPts val="0"/>
              </a:spcBef>
              <a:spcAft>
                <a:spcPts val="0"/>
              </a:spcAft>
              <a:buClr>
                <a:schemeClr val="dk1"/>
              </a:buClr>
              <a:buSzPts val="1000"/>
              <a:buFont typeface="Times New Roman"/>
              <a:buNone/>
            </a:pPr>
            <a:r>
              <a:rPr b="0" i="0" lang="en-US" sz="1000" u="none">
                <a:solidFill>
                  <a:schemeClr val="dk1"/>
                </a:solidFill>
                <a:latin typeface="Times New Roman"/>
                <a:ea typeface="Times New Roman"/>
                <a:cs typeface="Times New Roman"/>
                <a:sym typeface="Times New Roman"/>
              </a:rPr>
              <a:t>        3.2.08 Menaquinone, ubiquinone	 3.2.16 biotin carboxyl carrier protein (BCCP)</a:t>
            </a:r>
            <a:endParaRPr/>
          </a:p>
          <a:p>
            <a:pPr indent="0" lvl="0" marL="0" marR="0" rtl="0" algn="l">
              <a:lnSpc>
                <a:spcPct val="100000"/>
              </a:lnSpc>
              <a:spcBef>
                <a:spcPts val="0"/>
              </a:spcBef>
              <a:spcAft>
                <a:spcPts val="0"/>
              </a:spcAft>
              <a:buClr>
                <a:schemeClr val="dk1"/>
              </a:buClr>
              <a:buSzPts val="1000"/>
              <a:buFont typeface="Times New Roman"/>
              <a:buNone/>
            </a:pPr>
            <a:r>
              <a:rPr b="0" i="0" lang="en-US" sz="1000" u="none">
                <a:solidFill>
                  <a:schemeClr val="dk1"/>
                </a:solidFill>
                <a:latin typeface="Times New Roman"/>
                <a:ea typeface="Times New Roman"/>
                <a:cs typeface="Times New Roman"/>
                <a:sym typeface="Times New Roman"/>
              </a:rPr>
              <a:t>3.3.0 Central intermediary metabolism	</a:t>
            </a:r>
            <a:endParaRPr/>
          </a:p>
          <a:p>
            <a:pPr indent="0" lvl="0" marL="0" marR="0" rtl="0" algn="l">
              <a:lnSpc>
                <a:spcPct val="100000"/>
              </a:lnSpc>
              <a:spcBef>
                <a:spcPts val="0"/>
              </a:spcBef>
              <a:spcAft>
                <a:spcPts val="0"/>
              </a:spcAft>
              <a:buClr>
                <a:schemeClr val="dk1"/>
              </a:buClr>
              <a:buSzPts val="1000"/>
              <a:buFont typeface="Times New Roman"/>
              <a:buNone/>
            </a:pPr>
            <a:r>
              <a:rPr b="0" i="0" lang="en-US" sz="1000" u="none">
                <a:solidFill>
                  <a:schemeClr val="dk1"/>
                </a:solidFill>
                <a:latin typeface="Times New Roman"/>
                <a:ea typeface="Times New Roman"/>
                <a:cs typeface="Times New Roman"/>
                <a:sym typeface="Times New Roman"/>
              </a:rPr>
              <a:t>        3.3.01 2'-Deoxyribonucleotide metabolism	 3.3.11 Nucleotide interconversions</a:t>
            </a:r>
            <a:endParaRPr/>
          </a:p>
          <a:p>
            <a:pPr indent="0" lvl="0" marL="0" marR="0" rtl="0" algn="l">
              <a:lnSpc>
                <a:spcPct val="100000"/>
              </a:lnSpc>
              <a:spcBef>
                <a:spcPts val="0"/>
              </a:spcBef>
              <a:spcAft>
                <a:spcPts val="0"/>
              </a:spcAft>
              <a:buClr>
                <a:schemeClr val="dk1"/>
              </a:buClr>
              <a:buSzPts val="1000"/>
              <a:buFont typeface="Times New Roman"/>
              <a:buNone/>
            </a:pPr>
            <a:r>
              <a:rPr b="0" i="0" lang="en-US" sz="1000" u="none">
                <a:solidFill>
                  <a:schemeClr val="dk1"/>
                </a:solidFill>
                <a:latin typeface="Times New Roman"/>
                <a:ea typeface="Times New Roman"/>
                <a:cs typeface="Times New Roman"/>
                <a:sym typeface="Times New Roman"/>
              </a:rPr>
              <a:t>        3.3.02 Amino sugars		 3.3.12 Oligosaccharides</a:t>
            </a:r>
            <a:endParaRPr/>
          </a:p>
          <a:p>
            <a:pPr indent="0" lvl="0" marL="0" marR="0" rtl="0" algn="l">
              <a:lnSpc>
                <a:spcPct val="100000"/>
              </a:lnSpc>
              <a:spcBef>
                <a:spcPts val="0"/>
              </a:spcBef>
              <a:spcAft>
                <a:spcPts val="0"/>
              </a:spcAft>
              <a:buClr>
                <a:schemeClr val="dk1"/>
              </a:buClr>
              <a:buSzPts val="1000"/>
              <a:buFont typeface="Times New Roman"/>
              <a:buNone/>
            </a:pPr>
            <a:r>
              <a:rPr b="0" i="0" lang="en-US" sz="1000" u="none">
                <a:solidFill>
                  <a:schemeClr val="dk1"/>
                </a:solidFill>
                <a:latin typeface="Times New Roman"/>
                <a:ea typeface="Times New Roman"/>
                <a:cs typeface="Times New Roman"/>
                <a:sym typeface="Times New Roman"/>
              </a:rPr>
              <a:t>        3.3.03 Entner-Douderoff		 3.3.13 Phosphorus compounds</a:t>
            </a:r>
            <a:endParaRPr/>
          </a:p>
          <a:p>
            <a:pPr indent="0" lvl="0" marL="0" marR="0" rtl="0" algn="l">
              <a:lnSpc>
                <a:spcPct val="100000"/>
              </a:lnSpc>
              <a:spcBef>
                <a:spcPts val="0"/>
              </a:spcBef>
              <a:spcAft>
                <a:spcPts val="0"/>
              </a:spcAft>
              <a:buClr>
                <a:schemeClr val="dk1"/>
              </a:buClr>
              <a:buSzPts val="1000"/>
              <a:buFont typeface="Times New Roman"/>
              <a:buNone/>
            </a:pPr>
            <a:r>
              <a:rPr b="0" i="0" lang="en-US" sz="1000" u="none">
                <a:solidFill>
                  <a:schemeClr val="dk1"/>
                </a:solidFill>
                <a:latin typeface="Times New Roman"/>
                <a:ea typeface="Times New Roman"/>
                <a:cs typeface="Times New Roman"/>
                <a:sym typeface="Times New Roman"/>
              </a:rPr>
              <a:t>        3.3.04 Gluconeogenesis		 3.3.14 Polyamine biosynthesis</a:t>
            </a:r>
            <a:endParaRPr/>
          </a:p>
          <a:p>
            <a:pPr indent="0" lvl="0" marL="0" marR="0" rtl="0" algn="l">
              <a:lnSpc>
                <a:spcPct val="100000"/>
              </a:lnSpc>
              <a:spcBef>
                <a:spcPts val="0"/>
              </a:spcBef>
              <a:spcAft>
                <a:spcPts val="0"/>
              </a:spcAft>
              <a:buClr>
                <a:schemeClr val="dk1"/>
              </a:buClr>
              <a:buSzPts val="1000"/>
              <a:buFont typeface="Times New Roman"/>
              <a:buNone/>
            </a:pPr>
            <a:r>
              <a:rPr b="0" i="0" lang="en-US" sz="1000" u="none">
                <a:solidFill>
                  <a:schemeClr val="dk1"/>
                </a:solidFill>
                <a:latin typeface="Times New Roman"/>
                <a:ea typeface="Times New Roman"/>
                <a:cs typeface="Times New Roman"/>
                <a:sym typeface="Times New Roman"/>
              </a:rPr>
              <a:t>        3.3.05 Glyoxylate bypass		 3.3.15 Pool, multipurpose conversions of intermed. metab.</a:t>
            </a:r>
            <a:endParaRPr/>
          </a:p>
          <a:p>
            <a:pPr indent="0" lvl="0" marL="0" marR="0" rtl="0" algn="l">
              <a:lnSpc>
                <a:spcPct val="100000"/>
              </a:lnSpc>
              <a:spcBef>
                <a:spcPts val="0"/>
              </a:spcBef>
              <a:spcAft>
                <a:spcPts val="0"/>
              </a:spcAft>
              <a:buClr>
                <a:schemeClr val="dk1"/>
              </a:buClr>
              <a:buSzPts val="1000"/>
              <a:buFont typeface="Times New Roman"/>
              <a:buNone/>
            </a:pPr>
            <a:r>
              <a:rPr b="0" i="0" lang="en-US" sz="1000" u="none">
                <a:solidFill>
                  <a:schemeClr val="dk1"/>
                </a:solidFill>
                <a:latin typeface="Times New Roman"/>
                <a:ea typeface="Times New Roman"/>
                <a:cs typeface="Times New Roman"/>
                <a:sym typeface="Times New Roman"/>
              </a:rPr>
              <a:t>        3.3.06 Incorporation metal ions	 3.3.16 S-adenosyl methionine</a:t>
            </a:r>
            <a:endParaRPr/>
          </a:p>
          <a:p>
            <a:pPr indent="0" lvl="0" marL="0" marR="0" rtl="0" algn="l">
              <a:lnSpc>
                <a:spcPct val="100000"/>
              </a:lnSpc>
              <a:spcBef>
                <a:spcPts val="0"/>
              </a:spcBef>
              <a:spcAft>
                <a:spcPts val="0"/>
              </a:spcAft>
              <a:buClr>
                <a:schemeClr val="dk1"/>
              </a:buClr>
              <a:buSzPts val="1000"/>
              <a:buFont typeface="Times New Roman"/>
              <a:buNone/>
            </a:pPr>
            <a:r>
              <a:rPr b="0" i="0" lang="en-US" sz="1000" u="none">
                <a:solidFill>
                  <a:schemeClr val="dk1"/>
                </a:solidFill>
                <a:latin typeface="Times New Roman"/>
                <a:ea typeface="Times New Roman"/>
                <a:cs typeface="Times New Roman"/>
                <a:sym typeface="Times New Roman"/>
              </a:rPr>
              <a:t>        3.3.07 Misc. glucose metabolism	 3.3.17 Salvage of nucleosides and nucleotides</a:t>
            </a:r>
            <a:endParaRPr/>
          </a:p>
          <a:p>
            <a:pPr indent="0" lvl="0" marL="0" marR="0" rtl="0" algn="l">
              <a:lnSpc>
                <a:spcPct val="100000"/>
              </a:lnSpc>
              <a:spcBef>
                <a:spcPts val="0"/>
              </a:spcBef>
              <a:spcAft>
                <a:spcPts val="0"/>
              </a:spcAft>
              <a:buClr>
                <a:schemeClr val="dk1"/>
              </a:buClr>
              <a:buSzPts val="1000"/>
              <a:buFont typeface="Times New Roman"/>
              <a:buNone/>
            </a:pPr>
            <a:r>
              <a:rPr b="0" i="0" lang="en-US" sz="1000" u="none">
                <a:solidFill>
                  <a:schemeClr val="dk1"/>
                </a:solidFill>
                <a:latin typeface="Times New Roman"/>
                <a:ea typeface="Times New Roman"/>
                <a:cs typeface="Times New Roman"/>
                <a:sym typeface="Times New Roman"/>
              </a:rPr>
              <a:t>        3.3.08 Misc. glycerol metabolism	 3.3.18 Sugar-nucleotide biosynthesis, conversions</a:t>
            </a:r>
            <a:endParaRPr/>
          </a:p>
          <a:p>
            <a:pPr indent="0" lvl="0" marL="0" marR="0" rtl="0" algn="l">
              <a:lnSpc>
                <a:spcPct val="100000"/>
              </a:lnSpc>
              <a:spcBef>
                <a:spcPts val="0"/>
              </a:spcBef>
              <a:spcAft>
                <a:spcPts val="0"/>
              </a:spcAft>
              <a:buClr>
                <a:schemeClr val="dk1"/>
              </a:buClr>
              <a:buSzPts val="1000"/>
              <a:buFont typeface="Times New Roman"/>
              <a:buNone/>
            </a:pPr>
            <a:r>
              <a:rPr b="0" i="0" lang="en-US" sz="1000" u="none">
                <a:solidFill>
                  <a:schemeClr val="dk1"/>
                </a:solidFill>
                <a:latin typeface="Times New Roman"/>
                <a:ea typeface="Times New Roman"/>
                <a:cs typeface="Times New Roman"/>
                <a:sym typeface="Times New Roman"/>
              </a:rPr>
              <a:t>        3.3.09 Non-oxidative branch, pentose pathway	 3.3.19 Sulfur metabolism</a:t>
            </a:r>
            <a:endParaRPr/>
          </a:p>
          <a:p>
            <a:pPr indent="0" lvl="0" marL="0" marR="0" rtl="0" algn="l">
              <a:lnSpc>
                <a:spcPct val="100000"/>
              </a:lnSpc>
              <a:spcBef>
                <a:spcPts val="0"/>
              </a:spcBef>
              <a:spcAft>
                <a:spcPts val="0"/>
              </a:spcAft>
              <a:buClr>
                <a:schemeClr val="dk1"/>
              </a:buClr>
              <a:buSzPts val="1000"/>
              <a:buFont typeface="Times New Roman"/>
              <a:buNone/>
            </a:pPr>
            <a:r>
              <a:rPr b="0" i="0" lang="en-US" sz="1000" u="none">
                <a:solidFill>
                  <a:schemeClr val="dk1"/>
                </a:solidFill>
                <a:latin typeface="Times New Roman"/>
                <a:ea typeface="Times New Roman"/>
                <a:cs typeface="Times New Roman"/>
                <a:sym typeface="Times New Roman"/>
              </a:rPr>
              <a:t>        3.3.10 Nucleotide hydrolysis		 3.3.20 Amino acids</a:t>
            </a:r>
            <a:endParaRPr/>
          </a:p>
          <a:p>
            <a:pPr indent="0" lvl="0" marL="0" marR="0" rtl="0" algn="l">
              <a:lnSpc>
                <a:spcPct val="100000"/>
              </a:lnSpc>
              <a:spcBef>
                <a:spcPts val="0"/>
              </a:spcBef>
              <a:spcAft>
                <a:spcPts val="0"/>
              </a:spcAft>
              <a:buClr>
                <a:schemeClr val="dk1"/>
              </a:buClr>
              <a:buSzPts val="1000"/>
              <a:buFont typeface="Times New Roman"/>
              <a:buNone/>
            </a:pPr>
            <a:r>
              <a:rPr b="0" i="0" lang="en-US" sz="1000" u="none">
                <a:solidFill>
                  <a:schemeClr val="dk1"/>
                </a:solidFill>
                <a:latin typeface="Times New Roman"/>
                <a:ea typeface="Times New Roman"/>
                <a:cs typeface="Times New Roman"/>
                <a:sym typeface="Times New Roman"/>
              </a:rPr>
              <a:t>        3.3.21 other</a:t>
            </a:r>
            <a:endParaRPr/>
          </a:p>
          <a:p>
            <a:pPr indent="0" lvl="0" marL="0" marR="0" rtl="0" algn="l">
              <a:lnSpc>
                <a:spcPct val="100000"/>
              </a:lnSpc>
              <a:spcBef>
                <a:spcPts val="0"/>
              </a:spcBef>
              <a:spcAft>
                <a:spcPts val="0"/>
              </a:spcAft>
              <a:buClr>
                <a:schemeClr val="dk1"/>
              </a:buClr>
              <a:buSzPts val="1000"/>
              <a:buFont typeface="Times New Roman"/>
              <a:buNone/>
            </a:pPr>
            <a:r>
              <a:rPr b="0" i="0" lang="en-US" sz="1000" u="none">
                <a:solidFill>
                  <a:schemeClr val="dk1"/>
                </a:solidFill>
                <a:latin typeface="Times New Roman"/>
                <a:ea typeface="Times New Roman"/>
                <a:cs typeface="Times New Roman"/>
                <a:sym typeface="Times New Roman"/>
              </a:rPr>
              <a:t>3.4.0 Degradation of small molecules</a:t>
            </a:r>
            <a:endParaRPr/>
          </a:p>
          <a:p>
            <a:pPr indent="0" lvl="0" marL="0" marR="0" rtl="0" algn="l">
              <a:lnSpc>
                <a:spcPct val="100000"/>
              </a:lnSpc>
              <a:spcBef>
                <a:spcPts val="0"/>
              </a:spcBef>
              <a:spcAft>
                <a:spcPts val="0"/>
              </a:spcAft>
              <a:buClr>
                <a:schemeClr val="dk1"/>
              </a:buClr>
              <a:buSzPts val="1000"/>
              <a:buFont typeface="Times New Roman"/>
              <a:buNone/>
            </a:pPr>
            <a:r>
              <a:rPr b="0" i="0" lang="en-US" sz="1000" u="none">
                <a:solidFill>
                  <a:schemeClr val="dk1"/>
                </a:solidFill>
                <a:latin typeface="Times New Roman"/>
                <a:ea typeface="Times New Roman"/>
                <a:cs typeface="Times New Roman"/>
                <a:sym typeface="Times New Roman"/>
              </a:rPr>
              <a:t>        3.4.1 Amines		3.4.4 Fatty acids</a:t>
            </a:r>
            <a:endParaRPr/>
          </a:p>
          <a:p>
            <a:pPr indent="0" lvl="0" marL="0" marR="0" rtl="0" algn="l">
              <a:lnSpc>
                <a:spcPct val="100000"/>
              </a:lnSpc>
              <a:spcBef>
                <a:spcPts val="0"/>
              </a:spcBef>
              <a:spcAft>
                <a:spcPts val="0"/>
              </a:spcAft>
              <a:buClr>
                <a:schemeClr val="dk1"/>
              </a:buClr>
              <a:buSzPts val="1000"/>
              <a:buFont typeface="Times New Roman"/>
              <a:buNone/>
            </a:pPr>
            <a:r>
              <a:rPr b="0" i="0" lang="en-US" sz="1000" u="none">
                <a:solidFill>
                  <a:schemeClr val="dk1"/>
                </a:solidFill>
                <a:latin typeface="Times New Roman"/>
                <a:ea typeface="Times New Roman"/>
                <a:cs typeface="Times New Roman"/>
                <a:sym typeface="Times New Roman"/>
              </a:rPr>
              <a:t>        3.4.2 Amino acids		3.4.5 Other</a:t>
            </a:r>
            <a:endParaRPr/>
          </a:p>
          <a:p>
            <a:pPr indent="0" lvl="0" marL="0" marR="0" rtl="0" algn="l">
              <a:lnSpc>
                <a:spcPct val="100000"/>
              </a:lnSpc>
              <a:spcBef>
                <a:spcPts val="0"/>
              </a:spcBef>
              <a:spcAft>
                <a:spcPts val="0"/>
              </a:spcAft>
              <a:buClr>
                <a:schemeClr val="dk1"/>
              </a:buClr>
              <a:buSzPts val="1000"/>
              <a:buFont typeface="Times New Roman"/>
              <a:buNone/>
            </a:pPr>
            <a:r>
              <a:rPr b="0" i="0" lang="en-US" sz="1000" u="none">
                <a:solidFill>
                  <a:schemeClr val="dk1"/>
                </a:solidFill>
                <a:latin typeface="Times New Roman"/>
                <a:ea typeface="Times New Roman"/>
                <a:cs typeface="Times New Roman"/>
                <a:sym typeface="Times New Roman"/>
              </a:rPr>
              <a:t>        3.4.3 Carbon compounds		3.4.0 ATP-proton motive force</a:t>
            </a:r>
            <a:endParaRPr/>
          </a:p>
          <a:p>
            <a:pPr indent="0" lvl="0" marL="0" marR="0" rtl="0" algn="l">
              <a:lnSpc>
                <a:spcPct val="100000"/>
              </a:lnSpc>
              <a:spcBef>
                <a:spcPts val="0"/>
              </a:spcBef>
              <a:spcAft>
                <a:spcPts val="0"/>
              </a:spcAft>
              <a:buClr>
                <a:schemeClr val="dk1"/>
              </a:buClr>
              <a:buSzPts val="1000"/>
              <a:buFont typeface="Times New Roman"/>
              <a:buNone/>
            </a:pPr>
            <a:r>
              <a:rPr b="0" i="0" lang="en-US" sz="1000" u="none">
                <a:solidFill>
                  <a:schemeClr val="dk1"/>
                </a:solidFill>
                <a:latin typeface="Times New Roman"/>
                <a:ea typeface="Times New Roman"/>
                <a:cs typeface="Times New Roman"/>
                <a:sym typeface="Times New Roman"/>
              </a:rPr>
              <a:t>3.5.0 Energy metabolism, carbon</a:t>
            </a:r>
            <a:endParaRPr/>
          </a:p>
          <a:p>
            <a:pPr indent="0" lvl="0" marL="0" marR="0" rtl="0" algn="l">
              <a:lnSpc>
                <a:spcPct val="100000"/>
              </a:lnSpc>
              <a:spcBef>
                <a:spcPts val="0"/>
              </a:spcBef>
              <a:spcAft>
                <a:spcPts val="0"/>
              </a:spcAft>
              <a:buClr>
                <a:schemeClr val="dk1"/>
              </a:buClr>
              <a:buSzPts val="1000"/>
              <a:buFont typeface="Times New Roman"/>
              <a:buNone/>
            </a:pPr>
            <a:r>
              <a:rPr b="0" i="0" lang="en-US" sz="1000" u="none">
                <a:solidFill>
                  <a:schemeClr val="dk1"/>
                </a:solidFill>
                <a:latin typeface="Times New Roman"/>
                <a:ea typeface="Times New Roman"/>
                <a:cs typeface="Times New Roman"/>
                <a:sym typeface="Times New Roman"/>
              </a:rPr>
              <a:t>        3.5.1 Aerobic respiration		3.5.5 Glycolysis</a:t>
            </a:r>
            <a:endParaRPr/>
          </a:p>
          <a:p>
            <a:pPr indent="0" lvl="0" marL="0" marR="0" rtl="0" algn="l">
              <a:lnSpc>
                <a:spcPct val="100000"/>
              </a:lnSpc>
              <a:spcBef>
                <a:spcPts val="0"/>
              </a:spcBef>
              <a:spcAft>
                <a:spcPts val="0"/>
              </a:spcAft>
              <a:buClr>
                <a:schemeClr val="dk1"/>
              </a:buClr>
              <a:buSzPts val="1000"/>
              <a:buFont typeface="Times New Roman"/>
              <a:buNone/>
            </a:pPr>
            <a:r>
              <a:rPr b="0" i="0" lang="en-US" sz="1000" u="none">
                <a:solidFill>
                  <a:schemeClr val="dk1"/>
                </a:solidFill>
                <a:latin typeface="Times New Roman"/>
                <a:ea typeface="Times New Roman"/>
                <a:cs typeface="Times New Roman"/>
                <a:sym typeface="Times New Roman"/>
              </a:rPr>
              <a:t>        3.5.2 Anaerobic respiration		3.5.6 Oxidative branch, pentose pathway</a:t>
            </a:r>
            <a:endParaRPr/>
          </a:p>
          <a:p>
            <a:pPr indent="0" lvl="0" marL="0" marR="0" rtl="0" algn="l">
              <a:lnSpc>
                <a:spcPct val="100000"/>
              </a:lnSpc>
              <a:spcBef>
                <a:spcPts val="0"/>
              </a:spcBef>
              <a:spcAft>
                <a:spcPts val="0"/>
              </a:spcAft>
              <a:buClr>
                <a:schemeClr val="dk1"/>
              </a:buClr>
              <a:buSzPts val="1000"/>
              <a:buFont typeface="Times New Roman"/>
              <a:buNone/>
            </a:pPr>
            <a:r>
              <a:rPr b="0" i="0" lang="en-US" sz="1000" u="none">
                <a:solidFill>
                  <a:schemeClr val="dk1"/>
                </a:solidFill>
                <a:latin typeface="Times New Roman"/>
                <a:ea typeface="Times New Roman"/>
                <a:cs typeface="Times New Roman"/>
                <a:sym typeface="Times New Roman"/>
              </a:rPr>
              <a:t>        3.5.3 Electron transport		3.5.7 Pyruvate dehydrogenase</a:t>
            </a:r>
            <a:endParaRPr/>
          </a:p>
          <a:p>
            <a:pPr indent="0" lvl="0" marL="0" marR="0" rtl="0" algn="l">
              <a:lnSpc>
                <a:spcPct val="100000"/>
              </a:lnSpc>
              <a:spcBef>
                <a:spcPts val="0"/>
              </a:spcBef>
              <a:spcAft>
                <a:spcPts val="0"/>
              </a:spcAft>
              <a:buClr>
                <a:schemeClr val="dk1"/>
              </a:buClr>
              <a:buSzPts val="1000"/>
              <a:buFont typeface="Times New Roman"/>
              <a:buNone/>
            </a:pPr>
            <a:r>
              <a:rPr b="0" i="0" lang="en-US" sz="1000" u="none">
                <a:solidFill>
                  <a:schemeClr val="dk1"/>
                </a:solidFill>
                <a:latin typeface="Times New Roman"/>
                <a:ea typeface="Times New Roman"/>
                <a:cs typeface="Times New Roman"/>
                <a:sym typeface="Times New Roman"/>
              </a:rPr>
              <a:t>        3.5.4 Fermentation		3.5.8 TCA cycle</a:t>
            </a:r>
            <a:endParaRPr/>
          </a:p>
          <a:p>
            <a:pPr indent="0" lvl="0" marL="0" marR="0" rtl="0" algn="l">
              <a:lnSpc>
                <a:spcPct val="100000"/>
              </a:lnSpc>
              <a:spcBef>
                <a:spcPts val="0"/>
              </a:spcBef>
              <a:spcAft>
                <a:spcPts val="0"/>
              </a:spcAft>
              <a:buClr>
                <a:schemeClr val="dk1"/>
              </a:buClr>
              <a:buSzPts val="1000"/>
              <a:buFont typeface="Times New Roman"/>
              <a:buNone/>
            </a:pPr>
            <a:r>
              <a:rPr b="0" i="0" lang="en-US" sz="1000" u="none">
                <a:solidFill>
                  <a:schemeClr val="dk1"/>
                </a:solidFill>
                <a:latin typeface="Times New Roman"/>
                <a:ea typeface="Times New Roman"/>
                <a:cs typeface="Times New Roman"/>
                <a:sym typeface="Times New Roman"/>
              </a:rPr>
              <a:t>3.6.0 Fatty acid biosynthesis</a:t>
            </a:r>
            <a:endParaRPr/>
          </a:p>
          <a:p>
            <a:pPr indent="0" lvl="0" marL="0" marR="0" rtl="0" algn="l">
              <a:lnSpc>
                <a:spcPct val="100000"/>
              </a:lnSpc>
              <a:spcBef>
                <a:spcPts val="0"/>
              </a:spcBef>
              <a:spcAft>
                <a:spcPts val="0"/>
              </a:spcAft>
              <a:buClr>
                <a:schemeClr val="dk1"/>
              </a:buClr>
              <a:buSzPts val="1000"/>
              <a:buFont typeface="Times New Roman"/>
              <a:buNone/>
            </a:pPr>
            <a:r>
              <a:rPr b="0" i="0" lang="en-US" sz="1000" u="none">
                <a:solidFill>
                  <a:schemeClr val="dk1"/>
                </a:solidFill>
                <a:latin typeface="Times New Roman"/>
                <a:ea typeface="Times New Roman"/>
                <a:cs typeface="Times New Roman"/>
                <a:sym typeface="Times New Roman"/>
              </a:rPr>
              <a:t>        3.6.1 Fatty acid and phosphatidic acid biosynthesis</a:t>
            </a:r>
            <a:endParaRPr/>
          </a:p>
          <a:p>
            <a:pPr indent="0" lvl="0" marL="0" marR="0" rtl="0" algn="l">
              <a:lnSpc>
                <a:spcPct val="100000"/>
              </a:lnSpc>
              <a:spcBef>
                <a:spcPts val="0"/>
              </a:spcBef>
              <a:spcAft>
                <a:spcPts val="0"/>
              </a:spcAft>
              <a:buClr>
                <a:schemeClr val="dk1"/>
              </a:buClr>
              <a:buSzPts val="1000"/>
              <a:buFont typeface="Times New Roman"/>
              <a:buNone/>
            </a:pPr>
            <a:r>
              <a:rPr b="0" i="0" lang="en-US" sz="1000" u="none">
                <a:solidFill>
                  <a:schemeClr val="dk1"/>
                </a:solidFill>
                <a:latin typeface="Times New Roman"/>
                <a:ea typeface="Times New Roman"/>
                <a:cs typeface="Times New Roman"/>
                <a:sym typeface="Times New Roman"/>
              </a:rPr>
              <a:t>3.7.0 Nucleotide biosynthesis</a:t>
            </a:r>
            <a:endParaRPr/>
          </a:p>
          <a:p>
            <a:pPr indent="0" lvl="0" marL="0" marR="0" rtl="0" algn="l">
              <a:lnSpc>
                <a:spcPct val="100000"/>
              </a:lnSpc>
              <a:spcBef>
                <a:spcPts val="0"/>
              </a:spcBef>
              <a:spcAft>
                <a:spcPts val="0"/>
              </a:spcAft>
              <a:buClr>
                <a:schemeClr val="dk1"/>
              </a:buClr>
              <a:buSzPts val="1000"/>
              <a:buFont typeface="Times New Roman"/>
              <a:buNone/>
            </a:pPr>
            <a:r>
              <a:rPr b="0" i="0" lang="en-US" sz="1000" u="none">
                <a:solidFill>
                  <a:schemeClr val="dk1"/>
                </a:solidFill>
                <a:latin typeface="Times New Roman"/>
                <a:ea typeface="Times New Roman"/>
                <a:cs typeface="Times New Roman"/>
                <a:sym typeface="Times New Roman"/>
              </a:rPr>
              <a:t>        3.7.1 Purine ribonucleotide biosynthesis	3.7.2 Pyrimidine ribonucleotide biosynthesis</a:t>
            </a:r>
            <a:endParaRPr/>
          </a:p>
          <a:p>
            <a:pPr indent="0" lvl="0" marL="0" marR="0" rtl="0" algn="l">
              <a:lnSpc>
                <a:spcPct val="100000"/>
              </a:lnSpc>
              <a:spcBef>
                <a:spcPts val="0"/>
              </a:spcBef>
              <a:spcAft>
                <a:spcPts val="0"/>
              </a:spcAft>
              <a:buClr>
                <a:schemeClr val="dk1"/>
              </a:buClr>
              <a:buSzPts val="1000"/>
              <a:buFont typeface="Times New Roman"/>
              <a:buNone/>
            </a:pPr>
            <a:r>
              <a:rPr b="0" i="0" lang="en-US" sz="1000" u="none">
                <a:solidFill>
                  <a:schemeClr val="dk1"/>
                </a:solidFill>
                <a:latin typeface="Times New Roman"/>
                <a:ea typeface="Times New Roman"/>
                <a:cs typeface="Times New Roman"/>
                <a:sym typeface="Times New Roman"/>
              </a:rPr>
              <a:t>4.0.0 Cell envelop</a:t>
            </a:r>
            <a:endParaRPr/>
          </a:p>
          <a:p>
            <a:pPr indent="0" lvl="0" marL="0" marR="0" rtl="0" algn="l">
              <a:lnSpc>
                <a:spcPct val="100000"/>
              </a:lnSpc>
              <a:spcBef>
                <a:spcPts val="0"/>
              </a:spcBef>
              <a:spcAft>
                <a:spcPts val="0"/>
              </a:spcAft>
              <a:buClr>
                <a:schemeClr val="dk1"/>
              </a:buClr>
              <a:buSzPts val="1000"/>
              <a:buFont typeface="Times New Roman"/>
              <a:buNone/>
            </a:pPr>
            <a:r>
              <a:rPr b="0" i="0" lang="en-US" sz="1000" u="none">
                <a:solidFill>
                  <a:schemeClr val="dk1"/>
                </a:solidFill>
                <a:latin typeface="Times New Roman"/>
                <a:ea typeface="Times New Roman"/>
                <a:cs typeface="Times New Roman"/>
                <a:sym typeface="Times New Roman"/>
              </a:rPr>
              <a:t>        4.1.0 Periplasmic/exported/lipoproteins	4.1.3 Outer membrane constituents</a:t>
            </a:r>
            <a:endParaRPr/>
          </a:p>
          <a:p>
            <a:pPr indent="0" lvl="0" marL="0" marR="0" rtl="0" algn="l">
              <a:lnSpc>
                <a:spcPct val="100000"/>
              </a:lnSpc>
              <a:spcBef>
                <a:spcPts val="0"/>
              </a:spcBef>
              <a:spcAft>
                <a:spcPts val="0"/>
              </a:spcAft>
              <a:buClr>
                <a:schemeClr val="dk1"/>
              </a:buClr>
              <a:buSzPts val="1000"/>
              <a:buFont typeface="Times New Roman"/>
              <a:buNone/>
            </a:pPr>
            <a:r>
              <a:rPr b="0" i="0" lang="en-US" sz="1000" u="none">
                <a:solidFill>
                  <a:schemeClr val="dk1"/>
                </a:solidFill>
                <a:latin typeface="Times New Roman"/>
                <a:ea typeface="Times New Roman"/>
                <a:cs typeface="Times New Roman"/>
                <a:sym typeface="Times New Roman"/>
              </a:rPr>
              <a:t>        4.1.1 Inner membrane		4.1.4 Surface polysaccharides &amp; antigens</a:t>
            </a:r>
            <a:endParaRPr/>
          </a:p>
          <a:p>
            <a:pPr indent="0" lvl="0" marL="0" marR="0" rtl="0" algn="l">
              <a:lnSpc>
                <a:spcPct val="100000"/>
              </a:lnSpc>
              <a:spcBef>
                <a:spcPts val="0"/>
              </a:spcBef>
              <a:spcAft>
                <a:spcPts val="0"/>
              </a:spcAft>
              <a:buClr>
                <a:schemeClr val="dk1"/>
              </a:buClr>
              <a:buSzPts val="1000"/>
              <a:buFont typeface="Times New Roman"/>
              <a:buNone/>
            </a:pPr>
            <a:r>
              <a:rPr b="0" i="0" lang="en-US" sz="1000" u="none">
                <a:solidFill>
                  <a:schemeClr val="dk1"/>
                </a:solidFill>
                <a:latin typeface="Times New Roman"/>
                <a:ea typeface="Times New Roman"/>
                <a:cs typeface="Times New Roman"/>
                <a:sym typeface="Times New Roman"/>
              </a:rPr>
              <a:t>        4.1.2 Murein sacculus, peptidoglycan	4.1.5 Surface structures</a:t>
            </a:r>
            <a:endParaRPr/>
          </a:p>
          <a:p>
            <a:pPr indent="0" lvl="0" marL="0" marR="0" rtl="0" algn="l">
              <a:lnSpc>
                <a:spcPct val="100000"/>
              </a:lnSpc>
              <a:spcBef>
                <a:spcPts val="0"/>
              </a:spcBef>
              <a:spcAft>
                <a:spcPts val="0"/>
              </a:spcAft>
              <a:buClr>
                <a:schemeClr val="dk1"/>
              </a:buClr>
              <a:buSzPts val="1000"/>
              <a:buFont typeface="Times New Roman"/>
              <a:buNone/>
            </a:pPr>
            <a:r>
              <a:rPr b="0" i="0" lang="en-US" sz="1000" u="none">
                <a:solidFill>
                  <a:schemeClr val="dk1"/>
                </a:solidFill>
                <a:latin typeface="Times New Roman"/>
                <a:ea typeface="Times New Roman"/>
                <a:cs typeface="Times New Roman"/>
                <a:sym typeface="Times New Roman"/>
              </a:rPr>
              <a:t>4.2.0 Ribosome constituents</a:t>
            </a:r>
            <a:endParaRPr/>
          </a:p>
          <a:p>
            <a:pPr indent="0" lvl="0" marL="0" marR="0" rtl="0" algn="l">
              <a:lnSpc>
                <a:spcPct val="100000"/>
              </a:lnSpc>
              <a:spcBef>
                <a:spcPts val="0"/>
              </a:spcBef>
              <a:spcAft>
                <a:spcPts val="0"/>
              </a:spcAft>
              <a:buClr>
                <a:schemeClr val="dk1"/>
              </a:buClr>
              <a:buSzPts val="1000"/>
              <a:buFont typeface="Times New Roman"/>
              <a:buNone/>
            </a:pPr>
            <a:r>
              <a:rPr b="0" i="0" lang="en-US" sz="1000" u="none">
                <a:solidFill>
                  <a:schemeClr val="dk1"/>
                </a:solidFill>
                <a:latin typeface="Times New Roman"/>
                <a:ea typeface="Times New Roman"/>
                <a:cs typeface="Times New Roman"/>
                <a:sym typeface="Times New Roman"/>
              </a:rPr>
              <a:t>        4.2.1 Ribosomal and stable RNAs	4.2.3 Ribosomes - maturation and modification</a:t>
            </a:r>
            <a:endParaRPr/>
          </a:p>
          <a:p>
            <a:pPr indent="0" lvl="0" marL="0" marR="0" rtl="0" algn="l">
              <a:lnSpc>
                <a:spcPct val="100000"/>
              </a:lnSpc>
              <a:spcBef>
                <a:spcPts val="0"/>
              </a:spcBef>
              <a:spcAft>
                <a:spcPts val="0"/>
              </a:spcAft>
              <a:buClr>
                <a:schemeClr val="dk1"/>
              </a:buClr>
              <a:buSzPts val="1000"/>
              <a:buFont typeface="Times New Roman"/>
              <a:buNone/>
            </a:pPr>
            <a:r>
              <a:rPr b="0" i="0" lang="en-US" sz="1000" u="none">
                <a:solidFill>
                  <a:schemeClr val="dk1"/>
                </a:solidFill>
                <a:latin typeface="Times New Roman"/>
                <a:ea typeface="Times New Roman"/>
                <a:cs typeface="Times New Roman"/>
                <a:sym typeface="Times New Roman"/>
              </a:rPr>
              <a:t>        4.2.2 Ribosomal proteins - synthesis, modification</a:t>
            </a:r>
            <a:endParaRPr/>
          </a:p>
          <a:p>
            <a:pPr indent="0" lvl="0" marL="0" marR="0" rtl="0" algn="l">
              <a:lnSpc>
                <a:spcPct val="100000"/>
              </a:lnSpc>
              <a:spcBef>
                <a:spcPts val="0"/>
              </a:spcBef>
              <a:spcAft>
                <a:spcPts val="0"/>
              </a:spcAft>
              <a:buClr>
                <a:schemeClr val="dk1"/>
              </a:buClr>
              <a:buSzPts val="1000"/>
              <a:buFont typeface="Times New Roman"/>
              <a:buNone/>
            </a:pPr>
            <a:r>
              <a:rPr b="0" i="0" lang="en-US" sz="1000" u="none">
                <a:solidFill>
                  <a:schemeClr val="dk1"/>
                </a:solidFill>
                <a:latin typeface="Times New Roman"/>
                <a:ea typeface="Times New Roman"/>
                <a:cs typeface="Times New Roman"/>
                <a:sym typeface="Times New Roman"/>
              </a:rPr>
              <a:t>5.0.0 Extrachromosomal</a:t>
            </a:r>
            <a:endParaRPr/>
          </a:p>
          <a:p>
            <a:pPr indent="0" lvl="0" marL="0" marR="0" rtl="0" algn="l">
              <a:lnSpc>
                <a:spcPct val="100000"/>
              </a:lnSpc>
              <a:spcBef>
                <a:spcPts val="0"/>
              </a:spcBef>
              <a:spcAft>
                <a:spcPts val="0"/>
              </a:spcAft>
              <a:buClr>
                <a:schemeClr val="dk1"/>
              </a:buClr>
              <a:buSzPts val="1000"/>
              <a:buFont typeface="Times New Roman"/>
              <a:buNone/>
            </a:pPr>
            <a:r>
              <a:rPr b="0" i="0" lang="en-US" sz="1000" u="none">
                <a:solidFill>
                  <a:schemeClr val="dk1"/>
                </a:solidFill>
                <a:latin typeface="Times New Roman"/>
                <a:ea typeface="Times New Roman"/>
                <a:cs typeface="Times New Roman"/>
                <a:sym typeface="Times New Roman"/>
              </a:rPr>
              <a:t>5.1.0 Laterally acquired elements</a:t>
            </a:r>
            <a:endParaRPr/>
          </a:p>
          <a:p>
            <a:pPr indent="0" lvl="0" marL="0" marR="0" rtl="0" algn="l">
              <a:lnSpc>
                <a:spcPct val="100000"/>
              </a:lnSpc>
              <a:spcBef>
                <a:spcPts val="0"/>
              </a:spcBef>
              <a:spcAft>
                <a:spcPts val="0"/>
              </a:spcAft>
              <a:buClr>
                <a:schemeClr val="dk1"/>
              </a:buClr>
              <a:buSzPts val="1000"/>
              <a:buFont typeface="Times New Roman"/>
              <a:buNone/>
            </a:pPr>
            <a:r>
              <a:rPr b="0" i="0" lang="en-US" sz="1000" u="none">
                <a:solidFill>
                  <a:schemeClr val="dk1"/>
                </a:solidFill>
                <a:latin typeface="Times New Roman"/>
                <a:ea typeface="Times New Roman"/>
                <a:cs typeface="Times New Roman"/>
                <a:sym typeface="Times New Roman"/>
              </a:rPr>
              <a:t>        5.1.1 Colicin-related functions	5.1.3 Plasmid-related functions</a:t>
            </a:r>
            <a:endParaRPr/>
          </a:p>
          <a:p>
            <a:pPr indent="0" lvl="0" marL="0" marR="0" rtl="0" algn="l">
              <a:lnSpc>
                <a:spcPct val="100000"/>
              </a:lnSpc>
              <a:spcBef>
                <a:spcPts val="0"/>
              </a:spcBef>
              <a:spcAft>
                <a:spcPts val="0"/>
              </a:spcAft>
              <a:buClr>
                <a:schemeClr val="dk1"/>
              </a:buClr>
              <a:buSzPts val="1000"/>
              <a:buFont typeface="Times New Roman"/>
              <a:buNone/>
            </a:pPr>
            <a:r>
              <a:rPr b="0" i="0" lang="en-US" sz="1000" u="none">
                <a:solidFill>
                  <a:schemeClr val="dk1"/>
                </a:solidFill>
                <a:latin typeface="Times New Roman"/>
                <a:ea typeface="Times New Roman"/>
                <a:cs typeface="Times New Roman"/>
                <a:sym typeface="Times New Roman"/>
              </a:rPr>
              <a:t>        5.1.2 Phage-related functions and prophages	5.1.4 Transposon-related functions</a:t>
            </a:r>
            <a:endParaRPr/>
          </a:p>
          <a:p>
            <a:pPr indent="0" lvl="0" marL="0" marR="0" rtl="0" algn="l">
              <a:lnSpc>
                <a:spcPct val="100000"/>
              </a:lnSpc>
              <a:spcBef>
                <a:spcPts val="0"/>
              </a:spcBef>
              <a:spcAft>
                <a:spcPts val="0"/>
              </a:spcAft>
              <a:buClr>
                <a:schemeClr val="dk1"/>
              </a:buClr>
              <a:buSzPts val="1000"/>
              <a:buFont typeface="Times New Roman"/>
              <a:buNone/>
            </a:pPr>
            <a:r>
              <a:rPr b="0" i="0" lang="en-US" sz="1000" u="none">
                <a:solidFill>
                  <a:schemeClr val="dk1"/>
                </a:solidFill>
                <a:latin typeface="Times New Roman"/>
                <a:ea typeface="Times New Roman"/>
                <a:cs typeface="Times New Roman"/>
                <a:sym typeface="Times New Roman"/>
              </a:rPr>
              <a:t>        5.1.5 Pathogenicity island-related function</a:t>
            </a:r>
            <a:endParaRPr/>
          </a:p>
          <a:p>
            <a:pPr indent="0" lvl="0" marL="0" marR="0" rtl="0" algn="l">
              <a:lnSpc>
                <a:spcPct val="100000"/>
              </a:lnSpc>
              <a:spcBef>
                <a:spcPts val="0"/>
              </a:spcBef>
              <a:spcAft>
                <a:spcPts val="0"/>
              </a:spcAft>
              <a:buClr>
                <a:schemeClr val="dk1"/>
              </a:buClr>
              <a:buSzPts val="1000"/>
              <a:buFont typeface="Times New Roman"/>
              <a:buNone/>
            </a:pPr>
            <a:r>
              <a:rPr b="0" i="0" lang="en-US" sz="1000" u="none">
                <a:solidFill>
                  <a:schemeClr val="dk1"/>
                </a:solidFill>
                <a:latin typeface="Times New Roman"/>
                <a:ea typeface="Times New Roman"/>
                <a:cs typeface="Times New Roman"/>
                <a:sym typeface="Times New Roman"/>
              </a:rPr>
              <a:t>6.0.0 Global functions</a:t>
            </a:r>
            <a:endParaRPr/>
          </a:p>
          <a:p>
            <a:pPr indent="0" lvl="0" marL="0" marR="0" rtl="0" algn="l">
              <a:lnSpc>
                <a:spcPct val="100000"/>
              </a:lnSpc>
              <a:spcBef>
                <a:spcPts val="0"/>
              </a:spcBef>
              <a:spcAft>
                <a:spcPts val="0"/>
              </a:spcAft>
              <a:buClr>
                <a:schemeClr val="dk1"/>
              </a:buClr>
              <a:buSzPts val="1000"/>
              <a:buFont typeface="Times New Roman"/>
              <a:buNone/>
            </a:pPr>
            <a:r>
              <a:rPr b="0" i="0" lang="en-US" sz="1000" u="none">
                <a:solidFill>
                  <a:schemeClr val="dk1"/>
                </a:solidFill>
                <a:latin typeface="Times New Roman"/>
                <a:ea typeface="Times New Roman"/>
                <a:cs typeface="Times New Roman"/>
                <a:sym typeface="Times New Roman"/>
              </a:rPr>
              <a:t>        6.1.1 Global regulatory functions</a:t>
            </a:r>
            <a:endParaRPr/>
          </a:p>
          <a:p>
            <a:pPr indent="0" lvl="0" marL="0" marR="0" rtl="0" algn="l">
              <a:lnSpc>
                <a:spcPct val="100000"/>
              </a:lnSpc>
              <a:spcBef>
                <a:spcPts val="0"/>
              </a:spcBef>
              <a:spcAft>
                <a:spcPts val="0"/>
              </a:spcAft>
              <a:buClr>
                <a:schemeClr val="dk1"/>
              </a:buClr>
              <a:buSzPts val="1000"/>
              <a:buFont typeface="Times New Roman"/>
              <a:buNone/>
            </a:pPr>
            <a:r>
              <a:rPr b="0" i="0" lang="en-US" sz="1000" u="none">
                <a:solidFill>
                  <a:schemeClr val="dk1"/>
                </a:solidFill>
                <a:latin typeface="Times New Roman"/>
                <a:ea typeface="Times New Roman"/>
                <a:cs typeface="Times New Roman"/>
                <a:sym typeface="Times New Roman"/>
              </a:rPr>
              <a:t>7.0.0 Not classified (included putative assignments)</a:t>
            </a:r>
            <a:endParaRPr/>
          </a:p>
        </p:txBody>
      </p:sp>
      <p:sp>
        <p:nvSpPr>
          <p:cNvPr id="433" name="Google Shape;433;p36"/>
          <p:cNvSpPr txBox="1"/>
          <p:nvPr/>
        </p:nvSpPr>
        <p:spPr>
          <a:xfrm>
            <a:off x="5932487" y="25400"/>
            <a:ext cx="784225" cy="244475"/>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000"/>
              <a:buFont typeface="Times New Roman"/>
              <a:buNone/>
            </a:pPr>
            <a:r>
              <a:rPr b="0" i="0" lang="en-US" sz="1000" u="none">
                <a:solidFill>
                  <a:schemeClr val="dk1"/>
                </a:solidFill>
                <a:latin typeface="Times New Roman"/>
                <a:ea typeface="Times New Roman"/>
                <a:cs typeface="Times New Roman"/>
                <a:sym typeface="Times New Roman"/>
              </a:rPr>
              <a:t>Appendices</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37" name="Shape 437"/>
        <p:cNvGrpSpPr/>
        <p:nvPr/>
      </p:nvGrpSpPr>
      <p:grpSpPr>
        <a:xfrm>
          <a:off x="0" y="0"/>
          <a:ext cx="0" cy="0"/>
          <a:chOff x="0" y="0"/>
          <a:chExt cx="0" cy="0"/>
        </a:xfrm>
      </p:grpSpPr>
      <p:sp>
        <p:nvSpPr>
          <p:cNvPr id="438" name="Google Shape;438;p37"/>
          <p:cNvSpPr txBox="1"/>
          <p:nvPr/>
        </p:nvSpPr>
        <p:spPr>
          <a:xfrm>
            <a:off x="420687" y="569912"/>
            <a:ext cx="5500687" cy="4295775"/>
          </a:xfrm>
          <a:prstGeom prst="rect">
            <a:avLst/>
          </a:prstGeom>
          <a:noFill/>
          <a:ln>
            <a:noFill/>
          </a:ln>
        </p:spPr>
        <p:txBody>
          <a:bodyPr anchorCtr="0" anchor="t" bIns="45700" lIns="91425" spcFirstLastPara="1" rIns="91425" wrap="square" tIns="45700">
            <a:noAutofit/>
          </a:bodyPr>
          <a:lstStyle/>
          <a:p>
            <a:pPr indent="0" lvl="0" marL="0" marR="0" rtl="0" algn="l">
              <a:lnSpc>
                <a:spcPct val="120000"/>
              </a:lnSpc>
              <a:spcBef>
                <a:spcPts val="0"/>
              </a:spcBef>
              <a:spcAft>
                <a:spcPts val="0"/>
              </a:spcAft>
              <a:buClr>
                <a:schemeClr val="dk1"/>
              </a:buClr>
              <a:buSzPts val="1200"/>
              <a:buFont typeface="Times New Roman"/>
              <a:buNone/>
            </a:pPr>
            <a:r>
              <a:rPr b="1" i="0" lang="en-US" sz="1200" u="none">
                <a:solidFill>
                  <a:schemeClr val="dk1"/>
                </a:solidFill>
                <a:latin typeface="Times New Roman"/>
                <a:ea typeface="Times New Roman"/>
                <a:cs typeface="Times New Roman"/>
                <a:sym typeface="Times New Roman"/>
              </a:rPr>
              <a:t>	Appendix IX: List of colour codes</a:t>
            </a:r>
            <a:endParaRPr/>
          </a:p>
          <a:p>
            <a:pPr indent="0" lvl="0" marL="0" marR="0" rtl="0" algn="l">
              <a:lnSpc>
                <a:spcPct val="120000"/>
              </a:lnSpc>
              <a:spcBef>
                <a:spcPts val="0"/>
              </a:spcBef>
              <a:spcAft>
                <a:spcPts val="0"/>
              </a:spcAft>
              <a:buClr>
                <a:schemeClr val="dk1"/>
              </a:buClr>
              <a:buSzPts val="1200"/>
              <a:buFont typeface="Arial"/>
              <a:buNone/>
            </a:pPr>
            <a:r>
              <a:t/>
            </a:r>
            <a:endParaRPr b="0" i="0" sz="1200" u="none">
              <a:solidFill>
                <a:schemeClr val="dk1"/>
              </a:solidFill>
              <a:latin typeface="Times New Roman"/>
              <a:ea typeface="Times New Roman"/>
              <a:cs typeface="Times New Roman"/>
              <a:sym typeface="Times New Roman"/>
            </a:endParaRPr>
          </a:p>
          <a:p>
            <a:pPr indent="0" lvl="0" marL="0" marR="0" rtl="0" algn="l">
              <a:lnSpc>
                <a:spcPct val="120000"/>
              </a:lnSpc>
              <a:spcBef>
                <a:spcPts val="0"/>
              </a:spcBef>
              <a:spcAft>
                <a:spcPts val="0"/>
              </a:spcAft>
              <a:buClr>
                <a:schemeClr val="dk1"/>
              </a:buClr>
              <a:buSzPts val="1200"/>
              <a:buFont typeface="Arial"/>
              <a:buNone/>
            </a:pPr>
            <a:r>
              <a:t/>
            </a:r>
            <a:endParaRPr b="0" i="0" sz="1200" u="none">
              <a:solidFill>
                <a:schemeClr val="dk1"/>
              </a:solidFill>
              <a:latin typeface="Times New Roman"/>
              <a:ea typeface="Times New Roman"/>
              <a:cs typeface="Times New Roman"/>
              <a:sym typeface="Times New Roman"/>
            </a:endParaRPr>
          </a:p>
          <a:p>
            <a:pPr indent="0" lvl="0" marL="0" marR="0" rtl="0" algn="l">
              <a:lnSpc>
                <a:spcPct val="120000"/>
              </a:lnSpc>
              <a:spcBef>
                <a:spcPts val="0"/>
              </a:spcBef>
              <a:spcAft>
                <a:spcPts val="0"/>
              </a:spcAft>
              <a:buClr>
                <a:schemeClr val="dk1"/>
              </a:buClr>
              <a:buSzPts val="1200"/>
              <a:buFont typeface="Times New Roman"/>
              <a:buNone/>
            </a:pPr>
            <a:r>
              <a:rPr b="0" i="0" lang="en-US" sz="1200" u="none">
                <a:solidFill>
                  <a:schemeClr val="dk1"/>
                </a:solidFill>
                <a:latin typeface="Times New Roman"/>
                <a:ea typeface="Times New Roman"/>
                <a:cs typeface="Times New Roman"/>
                <a:sym typeface="Times New Roman"/>
              </a:rPr>
              <a:t>	</a:t>
            </a:r>
            <a:r>
              <a:rPr b="1" i="0" lang="en-US" sz="1200" u="none">
                <a:solidFill>
                  <a:schemeClr val="dk1"/>
                </a:solidFill>
                <a:latin typeface="Times New Roman"/>
                <a:ea typeface="Times New Roman"/>
                <a:cs typeface="Times New Roman"/>
                <a:sym typeface="Times New Roman"/>
              </a:rPr>
              <a:t>0</a:t>
            </a:r>
            <a:r>
              <a:rPr b="0" i="0" lang="en-US" sz="1200" u="none">
                <a:solidFill>
                  <a:schemeClr val="dk1"/>
                </a:solidFill>
                <a:latin typeface="Times New Roman"/>
                <a:ea typeface="Times New Roman"/>
                <a:cs typeface="Times New Roman"/>
                <a:sym typeface="Times New Roman"/>
              </a:rPr>
              <a:t> (white) - Pathogenicity/Adaptation/Chaperones</a:t>
            </a:r>
            <a:endParaRPr/>
          </a:p>
          <a:p>
            <a:pPr indent="0" lvl="0" marL="0" marR="0" rtl="0" algn="l">
              <a:lnSpc>
                <a:spcPct val="120000"/>
              </a:lnSpc>
              <a:spcBef>
                <a:spcPts val="0"/>
              </a:spcBef>
              <a:spcAft>
                <a:spcPts val="0"/>
              </a:spcAft>
              <a:buClr>
                <a:schemeClr val="dk1"/>
              </a:buClr>
              <a:buSzPts val="1200"/>
              <a:buFont typeface="Times New Roman"/>
              <a:buNone/>
            </a:pPr>
            <a:r>
              <a:rPr b="0" i="0" lang="en-US" sz="1200" u="none">
                <a:solidFill>
                  <a:schemeClr val="dk1"/>
                </a:solidFill>
                <a:latin typeface="Times New Roman"/>
                <a:ea typeface="Times New Roman"/>
                <a:cs typeface="Times New Roman"/>
                <a:sym typeface="Times New Roman"/>
              </a:rPr>
              <a:t>	</a:t>
            </a:r>
            <a:r>
              <a:rPr b="1" i="0" lang="en-US" sz="1200" u="none">
                <a:solidFill>
                  <a:srgbClr val="4D4D4D"/>
                </a:solidFill>
                <a:latin typeface="Times New Roman"/>
                <a:ea typeface="Times New Roman"/>
                <a:cs typeface="Times New Roman"/>
                <a:sym typeface="Times New Roman"/>
              </a:rPr>
              <a:t>1</a:t>
            </a:r>
            <a:r>
              <a:rPr b="0" i="0" lang="en-US" sz="1200" u="none">
                <a:solidFill>
                  <a:schemeClr val="dk1"/>
                </a:solidFill>
                <a:latin typeface="Times New Roman"/>
                <a:ea typeface="Times New Roman"/>
                <a:cs typeface="Times New Roman"/>
                <a:sym typeface="Times New Roman"/>
              </a:rPr>
              <a:t> (dark grey) - energy metabolism (glycolysis, electron transport etc.)</a:t>
            </a:r>
            <a:endParaRPr/>
          </a:p>
          <a:p>
            <a:pPr indent="0" lvl="0" marL="0" marR="0" rtl="0" algn="l">
              <a:lnSpc>
                <a:spcPct val="120000"/>
              </a:lnSpc>
              <a:spcBef>
                <a:spcPts val="0"/>
              </a:spcBef>
              <a:spcAft>
                <a:spcPts val="0"/>
              </a:spcAft>
              <a:buClr>
                <a:schemeClr val="dk1"/>
              </a:buClr>
              <a:buSzPts val="1200"/>
              <a:buFont typeface="Times New Roman"/>
              <a:buNone/>
            </a:pPr>
            <a:r>
              <a:rPr b="1" i="0" lang="en-US" sz="1200" u="none">
                <a:solidFill>
                  <a:schemeClr val="dk1"/>
                </a:solidFill>
                <a:latin typeface="Times New Roman"/>
                <a:ea typeface="Times New Roman"/>
                <a:cs typeface="Times New Roman"/>
                <a:sym typeface="Times New Roman"/>
              </a:rPr>
              <a:t>	</a:t>
            </a:r>
            <a:r>
              <a:rPr b="1" i="0" lang="en-US" sz="1200" u="none">
                <a:solidFill>
                  <a:srgbClr val="FF0000"/>
                </a:solidFill>
                <a:latin typeface="Times New Roman"/>
                <a:ea typeface="Times New Roman"/>
                <a:cs typeface="Times New Roman"/>
                <a:sym typeface="Times New Roman"/>
              </a:rPr>
              <a:t>2</a:t>
            </a:r>
            <a:r>
              <a:rPr b="0" i="0" lang="en-US" sz="1200" u="none">
                <a:solidFill>
                  <a:schemeClr val="dk1"/>
                </a:solidFill>
                <a:latin typeface="Times New Roman"/>
                <a:ea typeface="Times New Roman"/>
                <a:cs typeface="Times New Roman"/>
                <a:sym typeface="Times New Roman"/>
              </a:rPr>
              <a:t> (red) - Information transfer (transcription/translation + DNA/RNA 	modification)</a:t>
            </a:r>
            <a:endParaRPr/>
          </a:p>
          <a:p>
            <a:pPr indent="0" lvl="0" marL="0" marR="0" rtl="0" algn="l">
              <a:lnSpc>
                <a:spcPct val="120000"/>
              </a:lnSpc>
              <a:spcBef>
                <a:spcPts val="0"/>
              </a:spcBef>
              <a:spcAft>
                <a:spcPts val="0"/>
              </a:spcAft>
              <a:buClr>
                <a:schemeClr val="dk1"/>
              </a:buClr>
              <a:buSzPts val="1200"/>
              <a:buFont typeface="Times New Roman"/>
              <a:buNone/>
            </a:pPr>
            <a:r>
              <a:rPr b="1" i="0" lang="en-US" sz="1200" u="none">
                <a:solidFill>
                  <a:schemeClr val="dk1"/>
                </a:solidFill>
                <a:latin typeface="Times New Roman"/>
                <a:ea typeface="Times New Roman"/>
                <a:cs typeface="Times New Roman"/>
                <a:sym typeface="Times New Roman"/>
              </a:rPr>
              <a:t>	</a:t>
            </a:r>
            <a:r>
              <a:rPr b="1" i="0" lang="en-US" sz="1200" u="none">
                <a:solidFill>
                  <a:srgbClr val="009900"/>
                </a:solidFill>
                <a:latin typeface="Times New Roman"/>
                <a:ea typeface="Times New Roman"/>
                <a:cs typeface="Times New Roman"/>
                <a:sym typeface="Times New Roman"/>
              </a:rPr>
              <a:t>3</a:t>
            </a:r>
            <a:r>
              <a:rPr b="0" i="0" lang="en-US" sz="1200" u="none">
                <a:solidFill>
                  <a:schemeClr val="dk1"/>
                </a:solidFill>
                <a:latin typeface="Times New Roman"/>
                <a:ea typeface="Times New Roman"/>
                <a:cs typeface="Times New Roman"/>
                <a:sym typeface="Times New Roman"/>
              </a:rPr>
              <a:t> (dark green) - Surface (IM, OM, secreted, surface structures</a:t>
            </a:r>
            <a:endParaRPr/>
          </a:p>
          <a:p>
            <a:pPr indent="0" lvl="0" marL="0" marR="0" rtl="0" algn="l">
              <a:lnSpc>
                <a:spcPct val="120000"/>
              </a:lnSpc>
              <a:spcBef>
                <a:spcPts val="0"/>
              </a:spcBef>
              <a:spcAft>
                <a:spcPts val="0"/>
              </a:spcAft>
              <a:buClr>
                <a:schemeClr val="dk1"/>
              </a:buClr>
              <a:buSzPts val="1200"/>
              <a:buFont typeface="Times New Roman"/>
              <a:buNone/>
            </a:pPr>
            <a:r>
              <a:rPr b="1" i="0" lang="en-US" sz="1200" u="none">
                <a:solidFill>
                  <a:schemeClr val="dk1"/>
                </a:solidFill>
                <a:latin typeface="Times New Roman"/>
                <a:ea typeface="Times New Roman"/>
                <a:cs typeface="Times New Roman"/>
                <a:sym typeface="Times New Roman"/>
              </a:rPr>
              <a:t>	</a:t>
            </a:r>
            <a:r>
              <a:rPr b="1" i="0" lang="en-US" sz="1200" u="none">
                <a:solidFill>
                  <a:srgbClr val="0000CC"/>
                </a:solidFill>
                <a:latin typeface="Times New Roman"/>
                <a:ea typeface="Times New Roman"/>
                <a:cs typeface="Times New Roman"/>
                <a:sym typeface="Times New Roman"/>
              </a:rPr>
              <a:t>4</a:t>
            </a:r>
            <a:r>
              <a:rPr b="0" i="0" lang="en-US" sz="1200" u="none">
                <a:solidFill>
                  <a:schemeClr val="dk1"/>
                </a:solidFill>
                <a:latin typeface="Times New Roman"/>
                <a:ea typeface="Times New Roman"/>
                <a:cs typeface="Times New Roman"/>
                <a:sym typeface="Times New Roman"/>
              </a:rPr>
              <a:t> (dark blue) - Stable RNA</a:t>
            </a:r>
            <a:endParaRPr/>
          </a:p>
          <a:p>
            <a:pPr indent="0" lvl="0" marL="0" marR="0" rtl="0" algn="l">
              <a:lnSpc>
                <a:spcPct val="120000"/>
              </a:lnSpc>
              <a:spcBef>
                <a:spcPts val="0"/>
              </a:spcBef>
              <a:spcAft>
                <a:spcPts val="0"/>
              </a:spcAft>
              <a:buClr>
                <a:schemeClr val="dk1"/>
              </a:buClr>
              <a:buSzPts val="1200"/>
              <a:buFont typeface="Times New Roman"/>
              <a:buNone/>
            </a:pPr>
            <a:r>
              <a:rPr b="1" i="0" lang="en-US" sz="1200" u="none">
                <a:solidFill>
                  <a:schemeClr val="dk1"/>
                </a:solidFill>
                <a:latin typeface="Times New Roman"/>
                <a:ea typeface="Times New Roman"/>
                <a:cs typeface="Times New Roman"/>
                <a:sym typeface="Times New Roman"/>
              </a:rPr>
              <a:t>	</a:t>
            </a:r>
            <a:r>
              <a:rPr b="1" i="0" lang="en-US" sz="1200" u="none">
                <a:solidFill>
                  <a:srgbClr val="00FFFF"/>
                </a:solidFill>
                <a:latin typeface="Times New Roman"/>
                <a:ea typeface="Times New Roman"/>
                <a:cs typeface="Times New Roman"/>
                <a:sym typeface="Times New Roman"/>
              </a:rPr>
              <a:t>5</a:t>
            </a:r>
            <a:r>
              <a:rPr b="0" i="0" lang="en-US" sz="1200" u="none">
                <a:solidFill>
                  <a:schemeClr val="dk1"/>
                </a:solidFill>
                <a:latin typeface="Times New Roman"/>
                <a:ea typeface="Times New Roman"/>
                <a:cs typeface="Times New Roman"/>
                <a:sym typeface="Times New Roman"/>
              </a:rPr>
              <a:t> (Sky blue) - Degradation of large molecules</a:t>
            </a:r>
            <a:endParaRPr/>
          </a:p>
          <a:p>
            <a:pPr indent="0" lvl="0" marL="0" marR="0" rtl="0" algn="l">
              <a:lnSpc>
                <a:spcPct val="120000"/>
              </a:lnSpc>
              <a:spcBef>
                <a:spcPts val="0"/>
              </a:spcBef>
              <a:spcAft>
                <a:spcPts val="0"/>
              </a:spcAft>
              <a:buClr>
                <a:schemeClr val="dk1"/>
              </a:buClr>
              <a:buSzPts val="1200"/>
              <a:buFont typeface="Times New Roman"/>
              <a:buNone/>
            </a:pPr>
            <a:r>
              <a:rPr b="1" i="0" lang="en-US" sz="1200" u="none">
                <a:solidFill>
                  <a:schemeClr val="dk1"/>
                </a:solidFill>
                <a:latin typeface="Times New Roman"/>
                <a:ea typeface="Times New Roman"/>
                <a:cs typeface="Times New Roman"/>
                <a:sym typeface="Times New Roman"/>
              </a:rPr>
              <a:t>	</a:t>
            </a:r>
            <a:r>
              <a:rPr b="1" i="0" lang="en-US" sz="1200" u="none">
                <a:solidFill>
                  <a:srgbClr val="D60093"/>
                </a:solidFill>
                <a:latin typeface="Times New Roman"/>
                <a:ea typeface="Times New Roman"/>
                <a:cs typeface="Times New Roman"/>
                <a:sym typeface="Times New Roman"/>
              </a:rPr>
              <a:t>6</a:t>
            </a:r>
            <a:r>
              <a:rPr b="0" i="0" lang="en-US" sz="1200" u="none">
                <a:solidFill>
                  <a:schemeClr val="dk1"/>
                </a:solidFill>
                <a:latin typeface="Times New Roman"/>
                <a:ea typeface="Times New Roman"/>
                <a:cs typeface="Times New Roman"/>
                <a:sym typeface="Times New Roman"/>
              </a:rPr>
              <a:t> (dark pink) - Degradation of small molecules</a:t>
            </a:r>
            <a:endParaRPr/>
          </a:p>
          <a:p>
            <a:pPr indent="0" lvl="0" marL="0" marR="0" rtl="0" algn="l">
              <a:lnSpc>
                <a:spcPct val="120000"/>
              </a:lnSpc>
              <a:spcBef>
                <a:spcPts val="0"/>
              </a:spcBef>
              <a:spcAft>
                <a:spcPts val="0"/>
              </a:spcAft>
              <a:buClr>
                <a:schemeClr val="dk1"/>
              </a:buClr>
              <a:buSzPts val="1200"/>
              <a:buFont typeface="Times New Roman"/>
              <a:buNone/>
            </a:pPr>
            <a:r>
              <a:rPr b="1" i="0" lang="en-US" sz="1200" u="none">
                <a:solidFill>
                  <a:schemeClr val="dk1"/>
                </a:solidFill>
                <a:latin typeface="Times New Roman"/>
                <a:ea typeface="Times New Roman"/>
                <a:cs typeface="Times New Roman"/>
                <a:sym typeface="Times New Roman"/>
              </a:rPr>
              <a:t>	</a:t>
            </a:r>
            <a:r>
              <a:rPr b="1" i="0" lang="en-US" sz="1200" u="none">
                <a:solidFill>
                  <a:srgbClr val="FFFF00"/>
                </a:solidFill>
                <a:latin typeface="Times New Roman"/>
                <a:ea typeface="Times New Roman"/>
                <a:cs typeface="Times New Roman"/>
                <a:sym typeface="Times New Roman"/>
              </a:rPr>
              <a:t>7</a:t>
            </a:r>
            <a:r>
              <a:rPr b="0" i="0" lang="en-US" sz="1200" u="none">
                <a:solidFill>
                  <a:schemeClr val="dk1"/>
                </a:solidFill>
                <a:latin typeface="Times New Roman"/>
                <a:ea typeface="Times New Roman"/>
                <a:cs typeface="Times New Roman"/>
                <a:sym typeface="Times New Roman"/>
              </a:rPr>
              <a:t> (yellow) - Central/intermediary/miscellaneous metabolism</a:t>
            </a:r>
            <a:endParaRPr/>
          </a:p>
          <a:p>
            <a:pPr indent="0" lvl="0" marL="0" marR="0" rtl="0" algn="l">
              <a:lnSpc>
                <a:spcPct val="120000"/>
              </a:lnSpc>
              <a:spcBef>
                <a:spcPts val="0"/>
              </a:spcBef>
              <a:spcAft>
                <a:spcPts val="0"/>
              </a:spcAft>
              <a:buClr>
                <a:schemeClr val="dk1"/>
              </a:buClr>
              <a:buSzPts val="1200"/>
              <a:buFont typeface="Times New Roman"/>
              <a:buNone/>
            </a:pPr>
            <a:r>
              <a:rPr b="1" i="0" lang="en-US" sz="1200" u="none">
                <a:solidFill>
                  <a:schemeClr val="dk1"/>
                </a:solidFill>
                <a:latin typeface="Times New Roman"/>
                <a:ea typeface="Times New Roman"/>
                <a:cs typeface="Times New Roman"/>
                <a:sym typeface="Times New Roman"/>
              </a:rPr>
              <a:t>	</a:t>
            </a:r>
            <a:r>
              <a:rPr b="1" i="0" lang="en-US" sz="1200" u="none">
                <a:solidFill>
                  <a:srgbClr val="66FF66"/>
                </a:solidFill>
                <a:latin typeface="Times New Roman"/>
                <a:ea typeface="Times New Roman"/>
                <a:cs typeface="Times New Roman"/>
                <a:sym typeface="Times New Roman"/>
              </a:rPr>
              <a:t>8</a:t>
            </a:r>
            <a:r>
              <a:rPr b="0" i="0" lang="en-US" sz="1200" u="none">
                <a:solidFill>
                  <a:srgbClr val="66FF66"/>
                </a:solidFill>
                <a:latin typeface="Times New Roman"/>
                <a:ea typeface="Times New Roman"/>
                <a:cs typeface="Times New Roman"/>
                <a:sym typeface="Times New Roman"/>
              </a:rPr>
              <a:t> </a:t>
            </a:r>
            <a:r>
              <a:rPr b="0" i="0" lang="en-US" sz="1200" u="none">
                <a:solidFill>
                  <a:schemeClr val="dk1"/>
                </a:solidFill>
                <a:latin typeface="Times New Roman"/>
                <a:ea typeface="Times New Roman"/>
                <a:cs typeface="Times New Roman"/>
                <a:sym typeface="Times New Roman"/>
              </a:rPr>
              <a:t>(light green) - Unknown</a:t>
            </a:r>
            <a:endParaRPr/>
          </a:p>
          <a:p>
            <a:pPr indent="0" lvl="0" marL="0" marR="0" rtl="0" algn="l">
              <a:lnSpc>
                <a:spcPct val="120000"/>
              </a:lnSpc>
              <a:spcBef>
                <a:spcPts val="0"/>
              </a:spcBef>
              <a:spcAft>
                <a:spcPts val="0"/>
              </a:spcAft>
              <a:buClr>
                <a:schemeClr val="dk1"/>
              </a:buClr>
              <a:buSzPts val="1200"/>
              <a:buFont typeface="Times New Roman"/>
              <a:buNone/>
            </a:pPr>
            <a:r>
              <a:rPr b="1" i="0" lang="en-US" sz="1200" u="none">
                <a:solidFill>
                  <a:schemeClr val="dk1"/>
                </a:solidFill>
                <a:latin typeface="Times New Roman"/>
                <a:ea typeface="Times New Roman"/>
                <a:cs typeface="Times New Roman"/>
                <a:sym typeface="Times New Roman"/>
              </a:rPr>
              <a:t>	</a:t>
            </a:r>
            <a:r>
              <a:rPr b="1" i="0" lang="en-US" sz="1200" u="none">
                <a:solidFill>
                  <a:srgbClr val="6699FF"/>
                </a:solidFill>
                <a:latin typeface="Times New Roman"/>
                <a:ea typeface="Times New Roman"/>
                <a:cs typeface="Times New Roman"/>
                <a:sym typeface="Times New Roman"/>
              </a:rPr>
              <a:t>9</a:t>
            </a:r>
            <a:r>
              <a:rPr b="0" i="0" lang="en-US" sz="1200" u="none">
                <a:solidFill>
                  <a:srgbClr val="6699FF"/>
                </a:solidFill>
                <a:latin typeface="Times New Roman"/>
                <a:ea typeface="Times New Roman"/>
                <a:cs typeface="Times New Roman"/>
                <a:sym typeface="Times New Roman"/>
              </a:rPr>
              <a:t> </a:t>
            </a:r>
            <a:r>
              <a:rPr b="0" i="0" lang="en-US" sz="1200" u="none">
                <a:solidFill>
                  <a:schemeClr val="dk1"/>
                </a:solidFill>
                <a:latin typeface="Times New Roman"/>
                <a:ea typeface="Times New Roman"/>
                <a:cs typeface="Times New Roman"/>
                <a:sym typeface="Times New Roman"/>
              </a:rPr>
              <a:t>(light blue) - Regulators</a:t>
            </a:r>
            <a:endParaRPr/>
          </a:p>
          <a:p>
            <a:pPr indent="0" lvl="0" marL="0" marR="0" rtl="0" algn="l">
              <a:lnSpc>
                <a:spcPct val="120000"/>
              </a:lnSpc>
              <a:spcBef>
                <a:spcPts val="0"/>
              </a:spcBef>
              <a:spcAft>
                <a:spcPts val="0"/>
              </a:spcAft>
              <a:buClr>
                <a:schemeClr val="dk1"/>
              </a:buClr>
              <a:buSzPts val="1200"/>
              <a:buFont typeface="Times New Roman"/>
              <a:buNone/>
            </a:pPr>
            <a:r>
              <a:rPr b="1" i="0" lang="en-US" sz="1200" u="none">
                <a:solidFill>
                  <a:schemeClr val="dk1"/>
                </a:solidFill>
                <a:latin typeface="Times New Roman"/>
                <a:ea typeface="Times New Roman"/>
                <a:cs typeface="Times New Roman"/>
                <a:sym typeface="Times New Roman"/>
              </a:rPr>
              <a:t>	</a:t>
            </a:r>
            <a:r>
              <a:rPr b="1" i="0" lang="en-US" sz="1200" u="none">
                <a:solidFill>
                  <a:srgbClr val="FF9900"/>
                </a:solidFill>
                <a:latin typeface="Times New Roman"/>
                <a:ea typeface="Times New Roman"/>
                <a:cs typeface="Times New Roman"/>
                <a:sym typeface="Times New Roman"/>
              </a:rPr>
              <a:t>10</a:t>
            </a:r>
            <a:r>
              <a:rPr b="0" i="0" lang="en-US" sz="1200" u="none">
                <a:solidFill>
                  <a:schemeClr val="dk1"/>
                </a:solidFill>
                <a:latin typeface="Times New Roman"/>
                <a:ea typeface="Times New Roman"/>
                <a:cs typeface="Times New Roman"/>
                <a:sym typeface="Times New Roman"/>
              </a:rPr>
              <a:t> (orange) - Conserved hypo</a:t>
            </a:r>
            <a:endParaRPr/>
          </a:p>
          <a:p>
            <a:pPr indent="0" lvl="0" marL="0" marR="0" rtl="0" algn="l">
              <a:lnSpc>
                <a:spcPct val="120000"/>
              </a:lnSpc>
              <a:spcBef>
                <a:spcPts val="0"/>
              </a:spcBef>
              <a:spcAft>
                <a:spcPts val="0"/>
              </a:spcAft>
              <a:buClr>
                <a:schemeClr val="dk1"/>
              </a:buClr>
              <a:buSzPts val="1200"/>
              <a:buFont typeface="Times New Roman"/>
              <a:buNone/>
            </a:pPr>
            <a:r>
              <a:rPr b="1" i="0" lang="en-US" sz="1200" u="none">
                <a:solidFill>
                  <a:schemeClr val="dk1"/>
                </a:solidFill>
                <a:latin typeface="Times New Roman"/>
                <a:ea typeface="Times New Roman"/>
                <a:cs typeface="Times New Roman"/>
                <a:sym typeface="Times New Roman"/>
              </a:rPr>
              <a:t>	</a:t>
            </a:r>
            <a:r>
              <a:rPr b="1" i="0" lang="en-US" sz="1200" u="none">
                <a:solidFill>
                  <a:srgbClr val="996633"/>
                </a:solidFill>
                <a:latin typeface="Times New Roman"/>
                <a:ea typeface="Times New Roman"/>
                <a:cs typeface="Times New Roman"/>
                <a:sym typeface="Times New Roman"/>
              </a:rPr>
              <a:t>11</a:t>
            </a:r>
            <a:r>
              <a:rPr b="0" i="0" lang="en-US" sz="1200" u="none">
                <a:solidFill>
                  <a:schemeClr val="dk1"/>
                </a:solidFill>
                <a:latin typeface="Times New Roman"/>
                <a:ea typeface="Times New Roman"/>
                <a:cs typeface="Times New Roman"/>
                <a:sym typeface="Times New Roman"/>
              </a:rPr>
              <a:t> (brown) - Pseudogenes and partial genes (remnants)</a:t>
            </a:r>
            <a:endParaRPr/>
          </a:p>
          <a:p>
            <a:pPr indent="0" lvl="0" marL="0" marR="0" rtl="0" algn="l">
              <a:lnSpc>
                <a:spcPct val="120000"/>
              </a:lnSpc>
              <a:spcBef>
                <a:spcPts val="0"/>
              </a:spcBef>
              <a:spcAft>
                <a:spcPts val="0"/>
              </a:spcAft>
              <a:buClr>
                <a:schemeClr val="dk1"/>
              </a:buClr>
              <a:buSzPts val="1200"/>
              <a:buFont typeface="Times New Roman"/>
              <a:buNone/>
            </a:pPr>
            <a:r>
              <a:rPr b="1" i="0" lang="en-US" sz="1200" u="none">
                <a:solidFill>
                  <a:schemeClr val="dk1"/>
                </a:solidFill>
                <a:latin typeface="Times New Roman"/>
                <a:ea typeface="Times New Roman"/>
                <a:cs typeface="Times New Roman"/>
                <a:sym typeface="Times New Roman"/>
              </a:rPr>
              <a:t>	</a:t>
            </a:r>
            <a:r>
              <a:rPr b="1" i="0" lang="en-US" sz="1200" u="none">
                <a:solidFill>
                  <a:srgbClr val="FF66CC"/>
                </a:solidFill>
                <a:latin typeface="Times New Roman"/>
                <a:ea typeface="Times New Roman"/>
                <a:cs typeface="Times New Roman"/>
                <a:sym typeface="Times New Roman"/>
              </a:rPr>
              <a:t>12</a:t>
            </a:r>
            <a:r>
              <a:rPr b="0" i="0" lang="en-US" sz="1200" u="none">
                <a:solidFill>
                  <a:schemeClr val="dk1"/>
                </a:solidFill>
                <a:latin typeface="Times New Roman"/>
                <a:ea typeface="Times New Roman"/>
                <a:cs typeface="Times New Roman"/>
                <a:sym typeface="Times New Roman"/>
              </a:rPr>
              <a:t> (light pink) - Phage/IS elements</a:t>
            </a:r>
            <a:endParaRPr/>
          </a:p>
          <a:p>
            <a:pPr indent="0" lvl="0" marL="0" marR="0" rtl="0" algn="l">
              <a:lnSpc>
                <a:spcPct val="120000"/>
              </a:lnSpc>
              <a:spcBef>
                <a:spcPts val="0"/>
              </a:spcBef>
              <a:spcAft>
                <a:spcPts val="0"/>
              </a:spcAft>
              <a:buClr>
                <a:schemeClr val="dk1"/>
              </a:buClr>
              <a:buSzPts val="1200"/>
              <a:buFont typeface="Times New Roman"/>
              <a:buNone/>
            </a:pPr>
            <a:r>
              <a:rPr b="1" i="0" lang="en-US" sz="1200" u="none">
                <a:solidFill>
                  <a:schemeClr val="dk1"/>
                </a:solidFill>
                <a:latin typeface="Times New Roman"/>
                <a:ea typeface="Times New Roman"/>
                <a:cs typeface="Times New Roman"/>
                <a:sym typeface="Times New Roman"/>
              </a:rPr>
              <a:t>	</a:t>
            </a:r>
            <a:r>
              <a:rPr b="1" i="0" lang="en-US" sz="1200" u="none">
                <a:solidFill>
                  <a:srgbClr val="969696"/>
                </a:solidFill>
                <a:latin typeface="Times New Roman"/>
                <a:ea typeface="Times New Roman"/>
                <a:cs typeface="Times New Roman"/>
                <a:sym typeface="Times New Roman"/>
              </a:rPr>
              <a:t>13</a:t>
            </a:r>
            <a:r>
              <a:rPr b="0" i="0" lang="en-US" sz="1200" u="none">
                <a:solidFill>
                  <a:schemeClr val="dk1"/>
                </a:solidFill>
                <a:latin typeface="Times New Roman"/>
                <a:ea typeface="Times New Roman"/>
                <a:cs typeface="Times New Roman"/>
                <a:sym typeface="Times New Roman"/>
              </a:rPr>
              <a:t> (light grey) - Some misc. information e.g. Prosite, but no function</a:t>
            </a:r>
            <a:endParaRPr/>
          </a:p>
          <a:p>
            <a:pPr indent="0" lvl="0" marL="0" marR="0" rtl="0" algn="l">
              <a:lnSpc>
                <a:spcPct val="100000"/>
              </a:lnSpc>
              <a:spcBef>
                <a:spcPts val="0"/>
              </a:spcBef>
              <a:spcAft>
                <a:spcPts val="0"/>
              </a:spcAft>
              <a:buNone/>
            </a:pPr>
            <a:r>
              <a:t/>
            </a:r>
            <a:endParaRPr b="0" i="0" sz="1200" u="none">
              <a:solidFill>
                <a:schemeClr val="dk1"/>
              </a:solidFill>
              <a:latin typeface="Times New Roman"/>
              <a:ea typeface="Times New Roman"/>
              <a:cs typeface="Times New Roman"/>
              <a:sym typeface="Times New Roman"/>
            </a:endParaRPr>
          </a:p>
        </p:txBody>
      </p:sp>
      <p:grpSp>
        <p:nvGrpSpPr>
          <p:cNvPr id="439" name="Google Shape;439;p37"/>
          <p:cNvGrpSpPr/>
          <p:nvPr/>
        </p:nvGrpSpPr>
        <p:grpSpPr>
          <a:xfrm>
            <a:off x="1279525" y="5402262"/>
            <a:ext cx="4489450" cy="3557587"/>
            <a:chOff x="1279525" y="5132387"/>
            <a:chExt cx="4489450" cy="3557587"/>
          </a:xfrm>
        </p:grpSpPr>
        <p:sp>
          <p:nvSpPr>
            <p:cNvPr id="440" name="Google Shape;440;p37"/>
            <p:cNvSpPr txBox="1"/>
            <p:nvPr/>
          </p:nvSpPr>
          <p:spPr>
            <a:xfrm>
              <a:off x="1279525" y="5132387"/>
              <a:ext cx="4489450" cy="27622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Times New Roman"/>
                <a:buNone/>
              </a:pPr>
              <a:r>
                <a:rPr b="1" i="0" lang="en-US" sz="1200" u="none">
                  <a:solidFill>
                    <a:schemeClr val="dk1"/>
                  </a:solidFill>
                  <a:latin typeface="Times New Roman"/>
                  <a:ea typeface="Times New Roman"/>
                  <a:cs typeface="Times New Roman"/>
                  <a:sym typeface="Times New Roman"/>
                </a:rPr>
                <a:t>Appendix X: List of degenerate nucleotide value/IUB Base Codes.</a:t>
              </a:r>
              <a:endParaRPr/>
            </a:p>
          </p:txBody>
        </p:sp>
        <p:sp>
          <p:nvSpPr>
            <p:cNvPr id="441" name="Google Shape;441;p37"/>
            <p:cNvSpPr txBox="1"/>
            <p:nvPr/>
          </p:nvSpPr>
          <p:spPr>
            <a:xfrm>
              <a:off x="2997200" y="5668962"/>
              <a:ext cx="1282700" cy="302101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Times New Roman"/>
                <a:buNone/>
              </a:pPr>
              <a:r>
                <a:rPr b="1" i="0" lang="en-US" sz="1200" u="none">
                  <a:solidFill>
                    <a:schemeClr val="dk1"/>
                  </a:solidFill>
                  <a:latin typeface="Times New Roman"/>
                  <a:ea typeface="Times New Roman"/>
                  <a:cs typeface="Times New Roman"/>
                  <a:sym typeface="Times New Roman"/>
                </a:rPr>
                <a:t>R = A or G</a:t>
              </a:r>
              <a:endParaRPr/>
            </a:p>
            <a:p>
              <a:pPr indent="0" lvl="0" marL="0" marR="0" rtl="0" algn="l">
                <a:lnSpc>
                  <a:spcPct val="100000"/>
                </a:lnSpc>
                <a:spcBef>
                  <a:spcPts val="600"/>
                </a:spcBef>
                <a:spcAft>
                  <a:spcPts val="0"/>
                </a:spcAft>
                <a:buClr>
                  <a:schemeClr val="dk1"/>
                </a:buClr>
                <a:buSzPts val="1200"/>
                <a:buFont typeface="Times New Roman"/>
                <a:buNone/>
              </a:pPr>
              <a:r>
                <a:rPr b="1" i="0" lang="en-US" sz="1200" u="none">
                  <a:solidFill>
                    <a:schemeClr val="dk1"/>
                  </a:solidFill>
                  <a:latin typeface="Times New Roman"/>
                  <a:ea typeface="Times New Roman"/>
                  <a:cs typeface="Times New Roman"/>
                  <a:sym typeface="Times New Roman"/>
                </a:rPr>
                <a:t>S = G or C</a:t>
              </a:r>
              <a:endParaRPr/>
            </a:p>
            <a:p>
              <a:pPr indent="0" lvl="0" marL="0" marR="0" rtl="0" algn="l">
                <a:lnSpc>
                  <a:spcPct val="100000"/>
                </a:lnSpc>
                <a:spcBef>
                  <a:spcPts val="600"/>
                </a:spcBef>
                <a:spcAft>
                  <a:spcPts val="0"/>
                </a:spcAft>
                <a:buClr>
                  <a:schemeClr val="dk1"/>
                </a:buClr>
                <a:buSzPts val="1200"/>
                <a:buFont typeface="Times New Roman"/>
                <a:buNone/>
              </a:pPr>
              <a:r>
                <a:rPr b="1" i="0" lang="en-US" sz="1200" u="none">
                  <a:solidFill>
                    <a:schemeClr val="dk1"/>
                  </a:solidFill>
                  <a:latin typeface="Times New Roman"/>
                  <a:ea typeface="Times New Roman"/>
                  <a:cs typeface="Times New Roman"/>
                  <a:sym typeface="Times New Roman"/>
                </a:rPr>
                <a:t>B = C, G or T</a:t>
              </a:r>
              <a:endParaRPr/>
            </a:p>
            <a:p>
              <a:pPr indent="0" lvl="0" marL="0" marR="0" rtl="0" algn="l">
                <a:lnSpc>
                  <a:spcPct val="100000"/>
                </a:lnSpc>
                <a:spcBef>
                  <a:spcPts val="600"/>
                </a:spcBef>
                <a:spcAft>
                  <a:spcPts val="0"/>
                </a:spcAft>
                <a:buClr>
                  <a:schemeClr val="dk1"/>
                </a:buClr>
                <a:buSzPts val="1200"/>
                <a:buFont typeface="Times New Roman"/>
                <a:buNone/>
              </a:pPr>
              <a:r>
                <a:rPr b="1" i="0" lang="en-US" sz="1200" u="none">
                  <a:solidFill>
                    <a:schemeClr val="dk1"/>
                  </a:solidFill>
                  <a:latin typeface="Times New Roman"/>
                  <a:ea typeface="Times New Roman"/>
                  <a:cs typeface="Times New Roman"/>
                  <a:sym typeface="Times New Roman"/>
                </a:rPr>
                <a:t>Y = C or T</a:t>
              </a:r>
              <a:endParaRPr/>
            </a:p>
            <a:p>
              <a:pPr indent="0" lvl="0" marL="0" marR="0" rtl="0" algn="l">
                <a:lnSpc>
                  <a:spcPct val="100000"/>
                </a:lnSpc>
                <a:spcBef>
                  <a:spcPts val="600"/>
                </a:spcBef>
                <a:spcAft>
                  <a:spcPts val="0"/>
                </a:spcAft>
                <a:buClr>
                  <a:schemeClr val="dk1"/>
                </a:buClr>
                <a:buSzPts val="1200"/>
                <a:buFont typeface="Times New Roman"/>
                <a:buNone/>
              </a:pPr>
              <a:r>
                <a:rPr b="1" i="0" lang="en-US" sz="1200" u="none">
                  <a:solidFill>
                    <a:schemeClr val="dk1"/>
                  </a:solidFill>
                  <a:latin typeface="Times New Roman"/>
                  <a:ea typeface="Times New Roman"/>
                  <a:cs typeface="Times New Roman"/>
                  <a:sym typeface="Times New Roman"/>
                </a:rPr>
                <a:t>W = A or T</a:t>
              </a:r>
              <a:endParaRPr/>
            </a:p>
            <a:p>
              <a:pPr indent="0" lvl="0" marL="0" marR="0" rtl="0" algn="l">
                <a:lnSpc>
                  <a:spcPct val="100000"/>
                </a:lnSpc>
                <a:spcBef>
                  <a:spcPts val="600"/>
                </a:spcBef>
                <a:spcAft>
                  <a:spcPts val="0"/>
                </a:spcAft>
                <a:buClr>
                  <a:schemeClr val="dk1"/>
                </a:buClr>
                <a:buSzPts val="1200"/>
                <a:buFont typeface="Times New Roman"/>
                <a:buNone/>
              </a:pPr>
              <a:r>
                <a:rPr b="1" i="0" lang="en-US" sz="1200" u="none">
                  <a:solidFill>
                    <a:schemeClr val="dk1"/>
                  </a:solidFill>
                  <a:latin typeface="Times New Roman"/>
                  <a:ea typeface="Times New Roman"/>
                  <a:cs typeface="Times New Roman"/>
                  <a:sym typeface="Times New Roman"/>
                </a:rPr>
                <a:t>D = A, G or T</a:t>
              </a:r>
              <a:endParaRPr/>
            </a:p>
            <a:p>
              <a:pPr indent="0" lvl="0" marL="0" marR="0" rtl="0" algn="l">
                <a:lnSpc>
                  <a:spcPct val="100000"/>
                </a:lnSpc>
                <a:spcBef>
                  <a:spcPts val="600"/>
                </a:spcBef>
                <a:spcAft>
                  <a:spcPts val="0"/>
                </a:spcAft>
                <a:buClr>
                  <a:schemeClr val="dk1"/>
                </a:buClr>
                <a:buSzPts val="1200"/>
                <a:buFont typeface="Times New Roman"/>
                <a:buNone/>
              </a:pPr>
              <a:r>
                <a:rPr b="1" i="0" lang="en-US" sz="1200" u="none">
                  <a:solidFill>
                    <a:schemeClr val="dk1"/>
                  </a:solidFill>
                  <a:latin typeface="Times New Roman"/>
                  <a:ea typeface="Times New Roman"/>
                  <a:cs typeface="Times New Roman"/>
                  <a:sym typeface="Times New Roman"/>
                </a:rPr>
                <a:t>K = G or T</a:t>
              </a:r>
              <a:endParaRPr/>
            </a:p>
            <a:p>
              <a:pPr indent="0" lvl="0" marL="0" marR="0" rtl="0" algn="l">
                <a:lnSpc>
                  <a:spcPct val="100000"/>
                </a:lnSpc>
                <a:spcBef>
                  <a:spcPts val="600"/>
                </a:spcBef>
                <a:spcAft>
                  <a:spcPts val="0"/>
                </a:spcAft>
                <a:buClr>
                  <a:schemeClr val="dk1"/>
                </a:buClr>
                <a:buSzPts val="1200"/>
                <a:buFont typeface="Times New Roman"/>
                <a:buNone/>
              </a:pPr>
              <a:r>
                <a:rPr b="1" i="0" lang="en-US" sz="1200" u="none">
                  <a:solidFill>
                    <a:schemeClr val="dk1"/>
                  </a:solidFill>
                  <a:latin typeface="Times New Roman"/>
                  <a:ea typeface="Times New Roman"/>
                  <a:cs typeface="Times New Roman"/>
                  <a:sym typeface="Times New Roman"/>
                </a:rPr>
                <a:t>N = A, C, G or T</a:t>
              </a:r>
              <a:endParaRPr/>
            </a:p>
            <a:p>
              <a:pPr indent="0" lvl="0" marL="0" marR="0" rtl="0" algn="l">
                <a:lnSpc>
                  <a:spcPct val="100000"/>
                </a:lnSpc>
                <a:spcBef>
                  <a:spcPts val="600"/>
                </a:spcBef>
                <a:spcAft>
                  <a:spcPts val="0"/>
                </a:spcAft>
                <a:buClr>
                  <a:schemeClr val="dk1"/>
                </a:buClr>
                <a:buSzPts val="1200"/>
                <a:buFont typeface="Times New Roman"/>
                <a:buNone/>
              </a:pPr>
              <a:r>
                <a:rPr b="1" i="0" lang="en-US" sz="1200" u="none">
                  <a:solidFill>
                    <a:schemeClr val="dk1"/>
                  </a:solidFill>
                  <a:latin typeface="Times New Roman"/>
                  <a:ea typeface="Times New Roman"/>
                  <a:cs typeface="Times New Roman"/>
                  <a:sym typeface="Times New Roman"/>
                </a:rPr>
                <a:t>H = A, C or T</a:t>
              </a:r>
              <a:endParaRPr/>
            </a:p>
            <a:p>
              <a:pPr indent="0" lvl="0" marL="0" marR="0" rtl="0" algn="l">
                <a:lnSpc>
                  <a:spcPct val="100000"/>
                </a:lnSpc>
                <a:spcBef>
                  <a:spcPts val="600"/>
                </a:spcBef>
                <a:spcAft>
                  <a:spcPts val="0"/>
                </a:spcAft>
                <a:buClr>
                  <a:schemeClr val="dk1"/>
                </a:buClr>
                <a:buSzPts val="1200"/>
                <a:buFont typeface="Times New Roman"/>
                <a:buNone/>
              </a:pPr>
              <a:r>
                <a:rPr b="1" i="0" lang="en-US" sz="1200" u="none">
                  <a:solidFill>
                    <a:schemeClr val="dk1"/>
                  </a:solidFill>
                  <a:latin typeface="Times New Roman"/>
                  <a:ea typeface="Times New Roman"/>
                  <a:cs typeface="Times New Roman"/>
                  <a:sym typeface="Times New Roman"/>
                </a:rPr>
                <a:t>M = A or C</a:t>
              </a:r>
              <a:endParaRPr/>
            </a:p>
            <a:p>
              <a:pPr indent="0" lvl="0" marL="0" marR="0" rtl="0" algn="l">
                <a:lnSpc>
                  <a:spcPct val="100000"/>
                </a:lnSpc>
                <a:spcBef>
                  <a:spcPts val="600"/>
                </a:spcBef>
                <a:spcAft>
                  <a:spcPts val="0"/>
                </a:spcAft>
                <a:buClr>
                  <a:schemeClr val="dk1"/>
                </a:buClr>
                <a:buSzPts val="1200"/>
                <a:buFont typeface="Times New Roman"/>
                <a:buNone/>
              </a:pPr>
              <a:r>
                <a:rPr b="1" i="0" lang="en-US" sz="1200" u="none">
                  <a:solidFill>
                    <a:schemeClr val="dk1"/>
                  </a:solidFill>
                  <a:latin typeface="Times New Roman"/>
                  <a:ea typeface="Times New Roman"/>
                  <a:cs typeface="Times New Roman"/>
                  <a:sym typeface="Times New Roman"/>
                </a:rPr>
                <a:t>V = A, C or G</a:t>
              </a:r>
              <a:endParaRPr/>
            </a:p>
          </p:txBody>
        </p:sp>
      </p:grpSp>
      <p:sp>
        <p:nvSpPr>
          <p:cNvPr id="442" name="Google Shape;442;p37"/>
          <p:cNvSpPr txBox="1"/>
          <p:nvPr/>
        </p:nvSpPr>
        <p:spPr>
          <a:xfrm>
            <a:off x="5932487" y="25400"/>
            <a:ext cx="784225" cy="244475"/>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000"/>
              <a:buFont typeface="Times New Roman"/>
              <a:buNone/>
            </a:pPr>
            <a:r>
              <a:rPr b="0" i="0" lang="en-US" sz="1000" u="none">
                <a:solidFill>
                  <a:schemeClr val="dk1"/>
                </a:solidFill>
                <a:latin typeface="Times New Roman"/>
                <a:ea typeface="Times New Roman"/>
                <a:cs typeface="Times New Roman"/>
                <a:sym typeface="Times New Roman"/>
              </a:rPr>
              <a:t>Appendices</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46" name="Shape 446"/>
        <p:cNvGrpSpPr/>
        <p:nvPr/>
      </p:nvGrpSpPr>
      <p:grpSpPr>
        <a:xfrm>
          <a:off x="0" y="0"/>
          <a:ext cx="0" cy="0"/>
          <a:chOff x="0" y="0"/>
          <a:chExt cx="0" cy="0"/>
        </a:xfrm>
      </p:grpSpPr>
      <p:sp>
        <p:nvSpPr>
          <p:cNvPr id="447" name="Google Shape;447;p38"/>
          <p:cNvSpPr/>
          <p:nvPr/>
        </p:nvSpPr>
        <p:spPr>
          <a:xfrm flipH="1">
            <a:off x="5305425" y="800100"/>
            <a:ext cx="609600" cy="228600"/>
          </a:xfrm>
          <a:custGeom>
            <a:rect b="b" l="l" r="r" t="t"/>
            <a:pathLst>
              <a:path extrusionOk="0" h="144" w="384">
                <a:moveTo>
                  <a:pt x="0" y="0"/>
                </a:moveTo>
                <a:lnTo>
                  <a:pt x="384" y="0"/>
                </a:lnTo>
                <a:lnTo>
                  <a:pt x="384" y="144"/>
                </a:lnTo>
                <a:lnTo>
                  <a:pt x="0" y="144"/>
                </a:lnTo>
              </a:path>
            </a:pathLst>
          </a:custGeom>
          <a:solidFill>
            <a:srgbClr val="FF0000">
              <a:alpha val="49803"/>
            </a:srgbClr>
          </a:solid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448" name="Google Shape;448;p38"/>
          <p:cNvSpPr/>
          <p:nvPr/>
        </p:nvSpPr>
        <p:spPr>
          <a:xfrm>
            <a:off x="2876550" y="800100"/>
            <a:ext cx="609600" cy="228600"/>
          </a:xfrm>
          <a:custGeom>
            <a:rect b="b" l="l" r="r" t="t"/>
            <a:pathLst>
              <a:path extrusionOk="0" h="144" w="384">
                <a:moveTo>
                  <a:pt x="0" y="0"/>
                </a:moveTo>
                <a:lnTo>
                  <a:pt x="384" y="0"/>
                </a:lnTo>
                <a:lnTo>
                  <a:pt x="384" y="144"/>
                </a:lnTo>
                <a:lnTo>
                  <a:pt x="0" y="144"/>
                </a:lnTo>
              </a:path>
            </a:pathLst>
          </a:custGeom>
          <a:solidFill>
            <a:srgbClr val="FF0000">
              <a:alpha val="49803"/>
            </a:srgbClr>
          </a:solidFill>
          <a:ln cap="flat" cmpd="sng" w="952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449" name="Google Shape;449;p38"/>
          <p:cNvSpPr txBox="1"/>
          <p:nvPr/>
        </p:nvSpPr>
        <p:spPr>
          <a:xfrm>
            <a:off x="3514725" y="800100"/>
            <a:ext cx="1771650" cy="219075"/>
          </a:xfrm>
          <a:prstGeom prst="rect">
            <a:avLst/>
          </a:prstGeom>
          <a:solidFill>
            <a:schemeClr val="folHlink">
              <a:alpha val="49803"/>
            </a:schemeClr>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450" name="Google Shape;450;p38"/>
          <p:cNvSpPr txBox="1"/>
          <p:nvPr/>
        </p:nvSpPr>
        <p:spPr>
          <a:xfrm>
            <a:off x="438150" y="857250"/>
            <a:ext cx="10393362" cy="721201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800"/>
              <a:buFont typeface="Times New Roman"/>
              <a:buNone/>
            </a:pPr>
            <a:r>
              <a:rPr b="0" i="0" lang="en-US" sz="800" u="none">
                <a:solidFill>
                  <a:schemeClr val="dk1"/>
                </a:solidFill>
                <a:latin typeface="Times New Roman"/>
                <a:ea typeface="Times New Roman"/>
                <a:cs typeface="Times New Roman"/>
                <a:sym typeface="Times New Roman"/>
              </a:rPr>
              <a:t>	 		</a:t>
            </a:r>
            <a:endParaRPr/>
          </a:p>
          <a:p>
            <a:pPr indent="0" lvl="0" marL="0" marR="0" rtl="0" algn="l">
              <a:lnSpc>
                <a:spcPct val="100000"/>
              </a:lnSpc>
              <a:spcBef>
                <a:spcPts val="400"/>
              </a:spcBef>
              <a:spcAft>
                <a:spcPts val="0"/>
              </a:spcAft>
              <a:buClr>
                <a:schemeClr val="dk1"/>
              </a:buClr>
              <a:buSzPts val="800"/>
              <a:buFont typeface="Courier"/>
              <a:buNone/>
            </a:pPr>
            <a:r>
              <a:rPr b="0" i="0" lang="en-US" sz="800" u="none">
                <a:solidFill>
                  <a:schemeClr val="dk1"/>
                </a:solidFill>
                <a:latin typeface="Courier"/>
                <a:ea typeface="Courier"/>
                <a:cs typeface="Courier"/>
                <a:sym typeface="Courier"/>
              </a:rPr>
              <a:t>41-3		1	GAA|</a:t>
            </a:r>
            <a:r>
              <a:rPr b="1" i="0" lang="en-US" sz="800" u="none">
                <a:solidFill>
                  <a:schemeClr val="dk1"/>
                </a:solidFill>
                <a:latin typeface="Courier"/>
                <a:ea typeface="Courier"/>
                <a:cs typeface="Courier"/>
                <a:sym typeface="Courier"/>
              </a:rPr>
              <a:t>GTA</a:t>
            </a:r>
            <a:r>
              <a:rPr b="0" i="0" lang="en-US" sz="800" u="none">
                <a:solidFill>
                  <a:schemeClr val="dk1"/>
                </a:solidFill>
                <a:latin typeface="Courier"/>
                <a:ea typeface="Courier"/>
                <a:cs typeface="Courier"/>
                <a:sym typeface="Courier"/>
              </a:rPr>
              <a:t>CACA..CCTTCTTTTTCCATATT</a:t>
            </a:r>
            <a:r>
              <a:rPr b="1" i="0" lang="en-US" sz="800" u="none">
                <a:solidFill>
                  <a:schemeClr val="dk1"/>
                </a:solidFill>
                <a:latin typeface="Courier"/>
                <a:ea typeface="Courier"/>
                <a:cs typeface="Courier"/>
                <a:sym typeface="Courier"/>
              </a:rPr>
              <a:t>TAG</a:t>
            </a:r>
            <a:r>
              <a:rPr b="0" i="0" lang="en-US" sz="800" u="none">
                <a:solidFill>
                  <a:schemeClr val="dk1"/>
                </a:solidFill>
                <a:latin typeface="Courier"/>
                <a:ea typeface="Courier"/>
                <a:cs typeface="Courier"/>
                <a:sym typeface="Courier"/>
              </a:rPr>
              <a:t>|CAA	152			</a:t>
            </a:r>
            <a:endParaRPr/>
          </a:p>
          <a:p>
            <a:pPr indent="0" lvl="0" marL="0" marR="0" rtl="0" algn="l">
              <a:lnSpc>
                <a:spcPct val="100000"/>
              </a:lnSpc>
              <a:spcBef>
                <a:spcPts val="400"/>
              </a:spcBef>
              <a:spcAft>
                <a:spcPts val="0"/>
              </a:spcAft>
              <a:buClr>
                <a:schemeClr val="dk1"/>
              </a:buClr>
              <a:buSzPts val="800"/>
              <a:buFont typeface="Courier"/>
              <a:buNone/>
            </a:pPr>
            <a:r>
              <a:rPr b="0" i="0" lang="en-US" sz="800" u="none">
                <a:solidFill>
                  <a:schemeClr val="dk1"/>
                </a:solidFill>
                <a:latin typeface="Courier"/>
                <a:ea typeface="Courier"/>
                <a:cs typeface="Courier"/>
                <a:sym typeface="Courier"/>
              </a:rPr>
              <a:t>		2	AAT|</a:t>
            </a:r>
            <a:r>
              <a:rPr b="1" i="0" lang="en-US" sz="800" u="none">
                <a:solidFill>
                  <a:schemeClr val="dk1"/>
                </a:solidFill>
                <a:latin typeface="Courier"/>
                <a:ea typeface="Courier"/>
                <a:cs typeface="Courier"/>
                <a:sym typeface="Courier"/>
              </a:rPr>
              <a:t>GTT</a:t>
            </a:r>
            <a:r>
              <a:rPr b="0" i="0" lang="en-US" sz="800" u="none">
                <a:solidFill>
                  <a:schemeClr val="dk1"/>
                </a:solidFill>
                <a:latin typeface="Courier"/>
                <a:ea typeface="Courier"/>
                <a:cs typeface="Courier"/>
                <a:sym typeface="Courier"/>
              </a:rPr>
              <a:t>AAAA...TTTTTTTTTTTAAACT</a:t>
            </a:r>
            <a:r>
              <a:rPr b="1" i="0" lang="en-US" sz="800" u="none">
                <a:solidFill>
                  <a:schemeClr val="dk1"/>
                </a:solidFill>
                <a:latin typeface="Courier"/>
                <a:ea typeface="Courier"/>
                <a:cs typeface="Courier"/>
                <a:sym typeface="Courier"/>
              </a:rPr>
              <a:t>TAG</a:t>
            </a:r>
            <a:r>
              <a:rPr b="0" i="0" lang="en-US" sz="800" u="none">
                <a:solidFill>
                  <a:schemeClr val="dk1"/>
                </a:solidFill>
                <a:latin typeface="Courier"/>
                <a:ea typeface="Courier"/>
                <a:cs typeface="Courier"/>
                <a:sym typeface="Courier"/>
              </a:rPr>
              <a:t>|CCG	208			</a:t>
            </a:r>
            <a:endParaRPr/>
          </a:p>
          <a:p>
            <a:pPr indent="0" lvl="0" marL="0" marR="0" rtl="0" algn="l">
              <a:lnSpc>
                <a:spcPct val="100000"/>
              </a:lnSpc>
              <a:spcBef>
                <a:spcPts val="400"/>
              </a:spcBef>
              <a:spcAft>
                <a:spcPts val="0"/>
              </a:spcAft>
              <a:buClr>
                <a:schemeClr val="dk1"/>
              </a:buClr>
              <a:buSzPts val="800"/>
              <a:buFont typeface="Courier"/>
              <a:buNone/>
            </a:pPr>
            <a:r>
              <a:rPr b="0" i="0" lang="en-US" sz="800" u="none">
                <a:solidFill>
                  <a:schemeClr val="dk1"/>
                </a:solidFill>
                <a:latin typeface="Courier"/>
                <a:ea typeface="Courier"/>
                <a:cs typeface="Courier"/>
                <a:sym typeface="Courier"/>
              </a:rPr>
              <a:t>		3	GAG|</a:t>
            </a:r>
            <a:r>
              <a:rPr b="1" i="0" lang="en-US" sz="800" u="none">
                <a:solidFill>
                  <a:schemeClr val="dk1"/>
                </a:solidFill>
                <a:latin typeface="Courier"/>
                <a:ea typeface="Courier"/>
                <a:cs typeface="Courier"/>
                <a:sym typeface="Courier"/>
              </a:rPr>
              <a:t>GTA</a:t>
            </a:r>
            <a:r>
              <a:rPr b="0" i="0" lang="en-US" sz="800" u="none">
                <a:solidFill>
                  <a:schemeClr val="dk1"/>
                </a:solidFill>
                <a:latin typeface="Courier"/>
                <a:ea typeface="Courier"/>
                <a:cs typeface="Courier"/>
                <a:sym typeface="Courier"/>
              </a:rPr>
              <a:t>AGAA...ATTCATTATATATTTA</a:t>
            </a:r>
            <a:r>
              <a:rPr b="1" i="0" lang="en-US" sz="800" u="none">
                <a:solidFill>
                  <a:schemeClr val="dk1"/>
                </a:solidFill>
                <a:latin typeface="Courier"/>
                <a:ea typeface="Courier"/>
                <a:cs typeface="Courier"/>
                <a:sym typeface="Courier"/>
              </a:rPr>
              <a:t>TAG</a:t>
            </a:r>
            <a:r>
              <a:rPr b="0" i="0" lang="en-US" sz="800" u="none">
                <a:solidFill>
                  <a:schemeClr val="dk1"/>
                </a:solidFill>
                <a:latin typeface="Courier"/>
                <a:ea typeface="Courier"/>
                <a:cs typeface="Courier"/>
                <a:sym typeface="Courier"/>
              </a:rPr>
              <a:t>|GGA	86			</a:t>
            </a:r>
            <a:endParaRPr/>
          </a:p>
          <a:p>
            <a:pPr indent="0" lvl="0" marL="0" marR="0" rtl="0" algn="l">
              <a:lnSpc>
                <a:spcPct val="100000"/>
              </a:lnSpc>
              <a:spcBef>
                <a:spcPts val="400"/>
              </a:spcBef>
              <a:spcAft>
                <a:spcPts val="0"/>
              </a:spcAft>
              <a:buClr>
                <a:schemeClr val="dk1"/>
              </a:buClr>
              <a:buSzPts val="800"/>
              <a:buFont typeface="Courier"/>
              <a:buNone/>
            </a:pPr>
            <a:r>
              <a:rPr b="0" i="0" lang="en-US" sz="800" u="none">
                <a:solidFill>
                  <a:schemeClr val="dk1"/>
                </a:solidFill>
                <a:latin typeface="Courier"/>
                <a:ea typeface="Courier"/>
                <a:cs typeface="Courier"/>
                <a:sym typeface="Courier"/>
              </a:rPr>
              <a:t>		4	TCG|</a:t>
            </a:r>
            <a:r>
              <a:rPr b="1" i="0" lang="en-US" sz="800" u="none">
                <a:solidFill>
                  <a:schemeClr val="dk1"/>
                </a:solidFill>
                <a:latin typeface="Courier"/>
                <a:ea typeface="Courier"/>
                <a:cs typeface="Courier"/>
                <a:sym typeface="Courier"/>
              </a:rPr>
              <a:t>GTA</a:t>
            </a:r>
            <a:r>
              <a:rPr b="0" i="0" lang="en-US" sz="800" u="none">
                <a:solidFill>
                  <a:schemeClr val="dk1"/>
                </a:solidFill>
                <a:latin typeface="Courier"/>
                <a:ea typeface="Courier"/>
                <a:cs typeface="Courier"/>
                <a:sym typeface="Courier"/>
              </a:rPr>
              <a:t>TGGA...TTTTGAAATACTTCCT</a:t>
            </a:r>
            <a:r>
              <a:rPr b="1" i="0" lang="en-US" sz="800" u="none">
                <a:solidFill>
                  <a:schemeClr val="dk1"/>
                </a:solidFill>
                <a:latin typeface="Courier"/>
                <a:ea typeface="Courier"/>
                <a:cs typeface="Courier"/>
                <a:sym typeface="Courier"/>
              </a:rPr>
              <a:t>CAG</a:t>
            </a:r>
            <a:r>
              <a:rPr b="0" i="0" lang="en-US" sz="800" u="none">
                <a:solidFill>
                  <a:schemeClr val="dk1"/>
                </a:solidFill>
                <a:latin typeface="Courier"/>
                <a:ea typeface="Courier"/>
                <a:cs typeface="Courier"/>
                <a:sym typeface="Courier"/>
              </a:rPr>
              <a:t>|TTA	152			</a:t>
            </a:r>
            <a:endParaRPr/>
          </a:p>
          <a:p>
            <a:pPr indent="0" lvl="0" marL="0" marR="0" rtl="0" algn="l">
              <a:lnSpc>
                <a:spcPct val="100000"/>
              </a:lnSpc>
              <a:spcBef>
                <a:spcPts val="400"/>
              </a:spcBef>
              <a:spcAft>
                <a:spcPts val="0"/>
              </a:spcAft>
              <a:buClr>
                <a:schemeClr val="dk1"/>
              </a:buClr>
              <a:buSzPts val="800"/>
              <a:buFont typeface="Courier"/>
              <a:buNone/>
            </a:pPr>
            <a:r>
              <a:rPr b="0" i="0" lang="en-US" sz="800" u="none">
                <a:solidFill>
                  <a:schemeClr val="dk1"/>
                </a:solidFill>
                <a:latin typeface="Courier"/>
                <a:ea typeface="Courier"/>
                <a:cs typeface="Courier"/>
                <a:sym typeface="Courier"/>
              </a:rPr>
              <a:t>		5	ACT|</a:t>
            </a:r>
            <a:r>
              <a:rPr b="1" i="0" lang="en-US" sz="800" u="none">
                <a:solidFill>
                  <a:schemeClr val="dk1"/>
                </a:solidFill>
                <a:latin typeface="Courier"/>
                <a:ea typeface="Courier"/>
                <a:cs typeface="Courier"/>
                <a:sym typeface="Courier"/>
              </a:rPr>
              <a:t>GTA</a:t>
            </a:r>
            <a:r>
              <a:rPr b="0" i="0" lang="en-US" sz="800" u="none">
                <a:solidFill>
                  <a:schemeClr val="dk1"/>
                </a:solidFill>
                <a:latin typeface="Courier"/>
                <a:ea typeface="Courier"/>
                <a:cs typeface="Courier"/>
                <a:sym typeface="Courier"/>
              </a:rPr>
              <a:t>ATAT..TTTTTTTTTTTATTTCC</a:t>
            </a:r>
            <a:r>
              <a:rPr b="1" i="0" lang="en-US" sz="800" u="none">
                <a:solidFill>
                  <a:schemeClr val="dk1"/>
                </a:solidFill>
                <a:latin typeface="Courier"/>
                <a:ea typeface="Courier"/>
                <a:cs typeface="Courier"/>
                <a:sym typeface="Courier"/>
              </a:rPr>
              <a:t>TAG</a:t>
            </a:r>
            <a:r>
              <a:rPr b="0" i="0" lang="en-US" sz="800" u="none">
                <a:solidFill>
                  <a:schemeClr val="dk1"/>
                </a:solidFill>
                <a:latin typeface="Courier"/>
                <a:ea typeface="Courier"/>
                <a:cs typeface="Courier"/>
                <a:sym typeface="Courier"/>
              </a:rPr>
              <a:t>|ATG	112			</a:t>
            </a:r>
            <a:endParaRPr/>
          </a:p>
          <a:p>
            <a:pPr indent="0" lvl="0" marL="0" marR="0" rtl="0" algn="l">
              <a:lnSpc>
                <a:spcPct val="100000"/>
              </a:lnSpc>
              <a:spcBef>
                <a:spcPts val="400"/>
              </a:spcBef>
              <a:spcAft>
                <a:spcPts val="0"/>
              </a:spcAft>
              <a:buClr>
                <a:schemeClr val="dk1"/>
              </a:buClr>
              <a:buSzPts val="800"/>
              <a:buFont typeface="Courier"/>
              <a:buNone/>
            </a:pPr>
            <a:r>
              <a:rPr b="0" i="0" lang="en-US" sz="800" u="none">
                <a:solidFill>
                  <a:schemeClr val="dk1"/>
                </a:solidFill>
                <a:latin typeface="Courier"/>
                <a:ea typeface="Courier"/>
                <a:cs typeface="Courier"/>
                <a:sym typeface="Courier"/>
              </a:rPr>
              <a:t>		6	CAG|</a:t>
            </a:r>
            <a:r>
              <a:rPr b="1" i="0" lang="en-US" sz="800" u="none">
                <a:solidFill>
                  <a:schemeClr val="dk1"/>
                </a:solidFill>
                <a:latin typeface="Courier"/>
                <a:ea typeface="Courier"/>
                <a:cs typeface="Courier"/>
                <a:sym typeface="Courier"/>
              </a:rPr>
              <a:t>GTA</a:t>
            </a:r>
            <a:r>
              <a:rPr b="0" i="0" lang="en-US" sz="800" u="none">
                <a:solidFill>
                  <a:schemeClr val="dk1"/>
                </a:solidFill>
                <a:latin typeface="Courier"/>
                <a:ea typeface="Courier"/>
                <a:cs typeface="Courier"/>
                <a:sym typeface="Courier"/>
              </a:rPr>
              <a:t>AATA..ATAATGACATTTTGATA</a:t>
            </a:r>
            <a:r>
              <a:rPr b="1" i="0" lang="en-US" sz="800" u="none">
                <a:solidFill>
                  <a:schemeClr val="dk1"/>
                </a:solidFill>
                <a:latin typeface="Courier"/>
                <a:ea typeface="Courier"/>
                <a:cs typeface="Courier"/>
                <a:sym typeface="Courier"/>
              </a:rPr>
              <a:t>CAG</a:t>
            </a:r>
            <a:r>
              <a:rPr b="0" i="0" lang="en-US" sz="800" u="none">
                <a:solidFill>
                  <a:schemeClr val="dk1"/>
                </a:solidFill>
                <a:latin typeface="Courier"/>
                <a:ea typeface="Courier"/>
                <a:cs typeface="Courier"/>
                <a:sym typeface="Courier"/>
              </a:rPr>
              <a:t>|ATT	120			</a:t>
            </a:r>
            <a:endParaRPr/>
          </a:p>
          <a:p>
            <a:pPr indent="0" lvl="0" marL="0" marR="0" rtl="0" algn="l">
              <a:lnSpc>
                <a:spcPct val="100000"/>
              </a:lnSpc>
              <a:spcBef>
                <a:spcPts val="400"/>
              </a:spcBef>
              <a:spcAft>
                <a:spcPts val="0"/>
              </a:spcAft>
              <a:buClr>
                <a:schemeClr val="dk1"/>
              </a:buClr>
              <a:buSzPts val="800"/>
              <a:buFont typeface="Courier"/>
              <a:buNone/>
            </a:pPr>
            <a:r>
              <a:rPr b="0" i="0" lang="en-US" sz="800" u="none">
                <a:solidFill>
                  <a:schemeClr val="dk1"/>
                </a:solidFill>
                <a:latin typeface="Courier"/>
                <a:ea typeface="Courier"/>
                <a:cs typeface="Courier"/>
                <a:sym typeface="Courier"/>
              </a:rPr>
              <a:t>		7	AAT|</a:t>
            </a:r>
            <a:r>
              <a:rPr b="1" i="0" lang="en-US" sz="800" u="none">
                <a:solidFill>
                  <a:schemeClr val="dk1"/>
                </a:solidFill>
                <a:latin typeface="Courier"/>
                <a:ea typeface="Courier"/>
                <a:cs typeface="Courier"/>
                <a:sym typeface="Courier"/>
              </a:rPr>
              <a:t>GTA</a:t>
            </a:r>
            <a:r>
              <a:rPr b="0" i="0" lang="en-US" sz="800" u="none">
                <a:solidFill>
                  <a:schemeClr val="dk1"/>
                </a:solidFill>
                <a:latin typeface="Courier"/>
                <a:ea typeface="Courier"/>
                <a:cs typeface="Courier"/>
                <a:sym typeface="Courier"/>
              </a:rPr>
              <a:t>CATT..TTATTTTTATTTATTTA</a:t>
            </a:r>
            <a:r>
              <a:rPr b="1" i="0" lang="en-US" sz="800" u="none">
                <a:solidFill>
                  <a:schemeClr val="dk1"/>
                </a:solidFill>
                <a:latin typeface="Courier"/>
                <a:ea typeface="Courier"/>
                <a:cs typeface="Courier"/>
                <a:sym typeface="Courier"/>
              </a:rPr>
              <a:t>TAG</a:t>
            </a:r>
            <a:r>
              <a:rPr b="0" i="0" lang="en-US" sz="800" u="none">
                <a:solidFill>
                  <a:schemeClr val="dk1"/>
                </a:solidFill>
                <a:latin typeface="Courier"/>
                <a:ea typeface="Courier"/>
                <a:cs typeface="Courier"/>
                <a:sym typeface="Courier"/>
              </a:rPr>
              <a:t>|AAA	81			</a:t>
            </a:r>
            <a:endParaRPr/>
          </a:p>
          <a:p>
            <a:pPr indent="0" lvl="0" marL="0" marR="0" rtl="0" algn="l">
              <a:lnSpc>
                <a:spcPct val="100000"/>
              </a:lnSpc>
              <a:spcBef>
                <a:spcPts val="400"/>
              </a:spcBef>
              <a:spcAft>
                <a:spcPts val="0"/>
              </a:spcAft>
              <a:buClr>
                <a:schemeClr val="dk1"/>
              </a:buClr>
              <a:buSzPts val="800"/>
              <a:buFont typeface="Courier"/>
              <a:buNone/>
            </a:pPr>
            <a:r>
              <a:rPr b="0" i="0" lang="en-US" sz="800" u="none">
                <a:solidFill>
                  <a:schemeClr val="dk1"/>
                </a:solidFill>
                <a:latin typeface="Courier"/>
                <a:ea typeface="Courier"/>
                <a:cs typeface="Courier"/>
                <a:sym typeface="Courier"/>
              </a:rPr>
              <a:t>		8	TAG|</a:t>
            </a:r>
            <a:r>
              <a:rPr b="1" i="0" lang="en-US" sz="800" u="none">
                <a:solidFill>
                  <a:schemeClr val="dk1"/>
                </a:solidFill>
                <a:latin typeface="Courier"/>
                <a:ea typeface="Courier"/>
                <a:cs typeface="Courier"/>
                <a:sym typeface="Courier"/>
              </a:rPr>
              <a:t>GTA</a:t>
            </a:r>
            <a:r>
              <a:rPr b="0" i="0" lang="en-US" sz="800" u="none">
                <a:solidFill>
                  <a:schemeClr val="dk1"/>
                </a:solidFill>
                <a:latin typeface="Courier"/>
                <a:ea typeface="Courier"/>
                <a:cs typeface="Courier"/>
                <a:sym typeface="Courier"/>
              </a:rPr>
              <a:t>TTTG..ATATTTTTTACTTATGA</a:t>
            </a:r>
            <a:r>
              <a:rPr b="1" i="0" lang="en-US" sz="800" u="none">
                <a:solidFill>
                  <a:schemeClr val="dk1"/>
                </a:solidFill>
                <a:latin typeface="Courier"/>
                <a:ea typeface="Courier"/>
                <a:cs typeface="Courier"/>
                <a:sym typeface="Courier"/>
              </a:rPr>
              <a:t>TAG</a:t>
            </a:r>
            <a:r>
              <a:rPr b="0" i="0" lang="en-US" sz="800" u="none">
                <a:solidFill>
                  <a:schemeClr val="dk1"/>
                </a:solidFill>
                <a:latin typeface="Courier"/>
                <a:ea typeface="Courier"/>
                <a:cs typeface="Courier"/>
                <a:sym typeface="Courier"/>
              </a:rPr>
              <a:t>|TTA	96				</a:t>
            </a:r>
            <a:endParaRPr/>
          </a:p>
          <a:p>
            <a:pPr indent="0" lvl="0" marL="0" marR="0" rtl="0" algn="l">
              <a:lnSpc>
                <a:spcPct val="100000"/>
              </a:lnSpc>
              <a:spcBef>
                <a:spcPts val="400"/>
              </a:spcBef>
              <a:spcAft>
                <a:spcPts val="0"/>
              </a:spcAft>
              <a:buClr>
                <a:schemeClr val="dk1"/>
              </a:buClr>
              <a:buSzPts val="800"/>
              <a:buFont typeface="Courier"/>
              <a:buNone/>
            </a:pPr>
            <a:r>
              <a:rPr b="0" i="0" lang="en-US" sz="800" u="none">
                <a:solidFill>
                  <a:schemeClr val="dk1"/>
                </a:solidFill>
                <a:latin typeface="Courier"/>
                <a:ea typeface="Courier"/>
                <a:cs typeface="Courier"/>
                <a:sym typeface="Courier"/>
              </a:rPr>
              <a:t>RhopH3		1	AGG|</a:t>
            </a:r>
            <a:r>
              <a:rPr b="1" i="0" lang="en-US" sz="800" u="none">
                <a:solidFill>
                  <a:schemeClr val="dk1"/>
                </a:solidFill>
                <a:latin typeface="Courier"/>
                <a:ea typeface="Courier"/>
                <a:cs typeface="Courier"/>
                <a:sym typeface="Courier"/>
              </a:rPr>
              <a:t>GTA</a:t>
            </a:r>
            <a:r>
              <a:rPr b="0" i="0" lang="en-US" sz="800" u="none">
                <a:solidFill>
                  <a:schemeClr val="dk1"/>
                </a:solidFill>
                <a:latin typeface="Courier"/>
                <a:ea typeface="Courier"/>
                <a:cs typeface="Courier"/>
                <a:sym typeface="Courier"/>
              </a:rPr>
              <a:t>ATAT..TTTATTTTATTTTTTTT</a:t>
            </a:r>
            <a:r>
              <a:rPr b="1" i="0" lang="en-US" sz="800" u="none">
                <a:solidFill>
                  <a:schemeClr val="dk1"/>
                </a:solidFill>
                <a:latin typeface="Courier"/>
                <a:ea typeface="Courier"/>
                <a:cs typeface="Courier"/>
                <a:sym typeface="Courier"/>
              </a:rPr>
              <a:t>TTA</a:t>
            </a:r>
            <a:r>
              <a:rPr b="0" i="0" lang="en-US" sz="800" u="none">
                <a:solidFill>
                  <a:schemeClr val="dk1"/>
                </a:solidFill>
                <a:latin typeface="Courier"/>
                <a:ea typeface="Courier"/>
                <a:cs typeface="Courier"/>
                <a:sym typeface="Courier"/>
              </a:rPr>
              <a:t>|TTT	150			</a:t>
            </a:r>
            <a:endParaRPr/>
          </a:p>
          <a:p>
            <a:pPr indent="0" lvl="0" marL="0" marR="0" rtl="0" algn="l">
              <a:lnSpc>
                <a:spcPct val="100000"/>
              </a:lnSpc>
              <a:spcBef>
                <a:spcPts val="400"/>
              </a:spcBef>
              <a:spcAft>
                <a:spcPts val="0"/>
              </a:spcAft>
              <a:buClr>
                <a:schemeClr val="dk1"/>
              </a:buClr>
              <a:buSzPts val="800"/>
              <a:buFont typeface="Courier"/>
              <a:buNone/>
            </a:pPr>
            <a:r>
              <a:rPr b="0" i="0" lang="en-US" sz="800" u="none">
                <a:solidFill>
                  <a:schemeClr val="dk1"/>
                </a:solidFill>
                <a:latin typeface="Courier"/>
                <a:ea typeface="Courier"/>
                <a:cs typeface="Courier"/>
                <a:sym typeface="Courier"/>
              </a:rPr>
              <a:t>		2	GGA|</a:t>
            </a:r>
            <a:r>
              <a:rPr b="1" i="0" lang="en-US" sz="800" u="none">
                <a:solidFill>
                  <a:schemeClr val="dk1"/>
                </a:solidFill>
                <a:latin typeface="Courier"/>
                <a:ea typeface="Courier"/>
                <a:cs typeface="Courier"/>
                <a:sym typeface="Courier"/>
              </a:rPr>
              <a:t>GTA</a:t>
            </a:r>
            <a:r>
              <a:rPr b="0" i="0" lang="en-US" sz="800" u="none">
                <a:solidFill>
                  <a:schemeClr val="dk1"/>
                </a:solidFill>
                <a:latin typeface="Courier"/>
                <a:ea typeface="Courier"/>
                <a:cs typeface="Courier"/>
                <a:sym typeface="Courier"/>
              </a:rPr>
              <a:t>AGAG..TTTTTATTATTTTATTG</a:t>
            </a:r>
            <a:r>
              <a:rPr b="1" i="0" lang="en-US" sz="800" u="none">
                <a:solidFill>
                  <a:schemeClr val="dk1"/>
                </a:solidFill>
                <a:latin typeface="Courier"/>
                <a:ea typeface="Courier"/>
                <a:cs typeface="Courier"/>
                <a:sym typeface="Courier"/>
              </a:rPr>
              <a:t>TAG</a:t>
            </a:r>
            <a:r>
              <a:rPr b="0" i="0" lang="en-US" sz="800" u="none">
                <a:solidFill>
                  <a:schemeClr val="dk1"/>
                </a:solidFill>
                <a:latin typeface="Courier"/>
                <a:ea typeface="Courier"/>
                <a:cs typeface="Courier"/>
                <a:sym typeface="Courier"/>
              </a:rPr>
              <a:t>|TCC	442			</a:t>
            </a:r>
            <a:endParaRPr/>
          </a:p>
          <a:p>
            <a:pPr indent="0" lvl="0" marL="0" marR="0" rtl="0" algn="l">
              <a:lnSpc>
                <a:spcPct val="100000"/>
              </a:lnSpc>
              <a:spcBef>
                <a:spcPts val="400"/>
              </a:spcBef>
              <a:spcAft>
                <a:spcPts val="0"/>
              </a:spcAft>
              <a:buClr>
                <a:schemeClr val="dk1"/>
              </a:buClr>
              <a:buSzPts val="800"/>
              <a:buFont typeface="Courier"/>
              <a:buNone/>
            </a:pPr>
            <a:r>
              <a:rPr b="0" i="0" lang="en-US" sz="800" u="none">
                <a:solidFill>
                  <a:schemeClr val="dk1"/>
                </a:solidFill>
                <a:latin typeface="Courier"/>
                <a:ea typeface="Courier"/>
                <a:cs typeface="Courier"/>
                <a:sym typeface="Courier"/>
              </a:rPr>
              <a:t>		3	GGA|</a:t>
            </a:r>
            <a:r>
              <a:rPr b="1" i="0" lang="en-US" sz="800" u="none">
                <a:solidFill>
                  <a:schemeClr val="dk1"/>
                </a:solidFill>
                <a:latin typeface="Courier"/>
                <a:ea typeface="Courier"/>
                <a:cs typeface="Courier"/>
                <a:sym typeface="Courier"/>
              </a:rPr>
              <a:t>GTA</a:t>
            </a:r>
            <a:r>
              <a:rPr b="0" i="0" lang="en-US" sz="800" u="none">
                <a:solidFill>
                  <a:schemeClr val="dk1"/>
                </a:solidFill>
                <a:latin typeface="Courier"/>
                <a:ea typeface="Courier"/>
                <a:cs typeface="Courier"/>
                <a:sym typeface="Courier"/>
              </a:rPr>
              <a:t>AGAG..TTTTTATTATTTTATTG</a:t>
            </a:r>
            <a:r>
              <a:rPr b="1" i="0" lang="en-US" sz="800" u="none">
                <a:solidFill>
                  <a:schemeClr val="dk1"/>
                </a:solidFill>
                <a:latin typeface="Courier"/>
                <a:ea typeface="Courier"/>
                <a:cs typeface="Courier"/>
                <a:sym typeface="Courier"/>
              </a:rPr>
              <a:t>TAG</a:t>
            </a:r>
            <a:r>
              <a:rPr b="0" i="0" lang="en-US" sz="800" u="none">
                <a:solidFill>
                  <a:schemeClr val="dk1"/>
                </a:solidFill>
                <a:latin typeface="Courier"/>
                <a:ea typeface="Courier"/>
                <a:cs typeface="Courier"/>
                <a:sym typeface="Courier"/>
              </a:rPr>
              <a:t>|TCC	199			</a:t>
            </a:r>
            <a:endParaRPr/>
          </a:p>
          <a:p>
            <a:pPr indent="0" lvl="0" marL="0" marR="0" rtl="0" algn="l">
              <a:lnSpc>
                <a:spcPct val="100000"/>
              </a:lnSpc>
              <a:spcBef>
                <a:spcPts val="400"/>
              </a:spcBef>
              <a:spcAft>
                <a:spcPts val="0"/>
              </a:spcAft>
              <a:buClr>
                <a:schemeClr val="dk1"/>
              </a:buClr>
              <a:buSzPts val="800"/>
              <a:buFont typeface="Courier"/>
              <a:buNone/>
            </a:pPr>
            <a:r>
              <a:rPr b="0" i="0" lang="en-US" sz="800" u="none">
                <a:solidFill>
                  <a:schemeClr val="dk1"/>
                </a:solidFill>
                <a:latin typeface="Courier"/>
                <a:ea typeface="Courier"/>
                <a:cs typeface="Courier"/>
                <a:sym typeface="Courier"/>
              </a:rPr>
              <a:t>		4	CAG|</a:t>
            </a:r>
            <a:r>
              <a:rPr b="1" i="0" lang="en-US" sz="800" u="none">
                <a:solidFill>
                  <a:schemeClr val="dk1"/>
                </a:solidFill>
                <a:latin typeface="Courier"/>
                <a:ea typeface="Courier"/>
                <a:cs typeface="Courier"/>
                <a:sym typeface="Courier"/>
              </a:rPr>
              <a:t>GTA</a:t>
            </a:r>
            <a:r>
              <a:rPr b="0" i="0" lang="en-US" sz="800" u="none">
                <a:solidFill>
                  <a:schemeClr val="dk1"/>
                </a:solidFill>
                <a:latin typeface="Courier"/>
                <a:ea typeface="Courier"/>
                <a:cs typeface="Courier"/>
                <a:sym typeface="Courier"/>
              </a:rPr>
              <a:t>YGCT..TTTAATTTTTTTTTCCT</a:t>
            </a:r>
            <a:r>
              <a:rPr b="1" i="0" lang="en-US" sz="800" u="none">
                <a:solidFill>
                  <a:schemeClr val="dk1"/>
                </a:solidFill>
                <a:latin typeface="Courier"/>
                <a:ea typeface="Courier"/>
                <a:cs typeface="Courier"/>
                <a:sym typeface="Courier"/>
              </a:rPr>
              <a:t>TCA</a:t>
            </a:r>
            <a:r>
              <a:rPr b="0" i="0" lang="en-US" sz="800" u="none">
                <a:solidFill>
                  <a:schemeClr val="dk1"/>
                </a:solidFill>
                <a:latin typeface="Courier"/>
                <a:ea typeface="Courier"/>
                <a:cs typeface="Courier"/>
                <a:sym typeface="Courier"/>
              </a:rPr>
              <a:t>|TCA	160			</a:t>
            </a:r>
            <a:endParaRPr/>
          </a:p>
          <a:p>
            <a:pPr indent="0" lvl="0" marL="0" marR="0" rtl="0" algn="l">
              <a:lnSpc>
                <a:spcPct val="100000"/>
              </a:lnSpc>
              <a:spcBef>
                <a:spcPts val="400"/>
              </a:spcBef>
              <a:spcAft>
                <a:spcPts val="0"/>
              </a:spcAft>
              <a:buClr>
                <a:schemeClr val="dk1"/>
              </a:buClr>
              <a:buSzPts val="800"/>
              <a:buFont typeface="Courier"/>
              <a:buNone/>
            </a:pPr>
            <a:r>
              <a:rPr b="0" i="0" lang="en-US" sz="800" u="none">
                <a:solidFill>
                  <a:schemeClr val="dk1"/>
                </a:solidFill>
                <a:latin typeface="Courier"/>
                <a:ea typeface="Courier"/>
                <a:cs typeface="Courier"/>
                <a:sym typeface="Courier"/>
              </a:rPr>
              <a:t>		5	AAA|</a:t>
            </a:r>
            <a:r>
              <a:rPr b="1" i="0" lang="en-US" sz="800" u="none">
                <a:solidFill>
                  <a:schemeClr val="dk1"/>
                </a:solidFill>
                <a:latin typeface="Courier"/>
                <a:ea typeface="Courier"/>
                <a:cs typeface="Courier"/>
                <a:sym typeface="Courier"/>
              </a:rPr>
              <a:t>GTA</a:t>
            </a:r>
            <a:r>
              <a:rPr b="0" i="0" lang="en-US" sz="800" u="none">
                <a:solidFill>
                  <a:schemeClr val="dk1"/>
                </a:solidFill>
                <a:latin typeface="Courier"/>
                <a:ea typeface="Courier"/>
                <a:cs typeface="Courier"/>
                <a:sym typeface="Courier"/>
              </a:rPr>
              <a:t>AGAA..TATTTTTTTACAATTTT</a:t>
            </a:r>
            <a:r>
              <a:rPr b="1" i="0" lang="en-US" sz="800" u="none">
                <a:solidFill>
                  <a:schemeClr val="dk1"/>
                </a:solidFill>
                <a:latin typeface="Courier"/>
                <a:ea typeface="Courier"/>
                <a:cs typeface="Courier"/>
                <a:sym typeface="Courier"/>
              </a:rPr>
              <a:t>TAG</a:t>
            </a:r>
            <a:r>
              <a:rPr b="0" i="0" lang="en-US" sz="800" u="none">
                <a:solidFill>
                  <a:schemeClr val="dk1"/>
                </a:solidFill>
                <a:latin typeface="Courier"/>
                <a:ea typeface="Courier"/>
                <a:cs typeface="Courier"/>
                <a:sym typeface="Courier"/>
              </a:rPr>
              <a:t>|TTC	206			</a:t>
            </a:r>
            <a:endParaRPr/>
          </a:p>
          <a:p>
            <a:pPr indent="0" lvl="0" marL="0" marR="0" rtl="0" algn="l">
              <a:lnSpc>
                <a:spcPct val="100000"/>
              </a:lnSpc>
              <a:spcBef>
                <a:spcPts val="400"/>
              </a:spcBef>
              <a:spcAft>
                <a:spcPts val="0"/>
              </a:spcAft>
              <a:buClr>
                <a:schemeClr val="dk1"/>
              </a:buClr>
              <a:buSzPts val="800"/>
              <a:buFont typeface="Courier"/>
              <a:buNone/>
            </a:pPr>
            <a:r>
              <a:rPr b="0" i="0" lang="en-US" sz="800" u="none">
                <a:solidFill>
                  <a:schemeClr val="dk1"/>
                </a:solidFill>
                <a:latin typeface="Courier"/>
                <a:ea typeface="Courier"/>
                <a:cs typeface="Courier"/>
                <a:sym typeface="Courier"/>
              </a:rPr>
              <a:t>		6	AAG|</a:t>
            </a:r>
            <a:r>
              <a:rPr b="1" i="0" lang="en-US" sz="800" u="none">
                <a:solidFill>
                  <a:schemeClr val="dk1"/>
                </a:solidFill>
                <a:latin typeface="Courier"/>
                <a:ea typeface="Courier"/>
                <a:cs typeface="Courier"/>
                <a:sym typeface="Courier"/>
              </a:rPr>
              <a:t>GTA</a:t>
            </a:r>
            <a:r>
              <a:rPr b="0" i="0" lang="en-US" sz="800" u="none">
                <a:solidFill>
                  <a:schemeClr val="dk1"/>
                </a:solidFill>
                <a:latin typeface="Courier"/>
                <a:ea typeface="Courier"/>
                <a:cs typeface="Courier"/>
                <a:sym typeface="Courier"/>
              </a:rPr>
              <a:t>AAAG..TTTTTTTTTTTTTGTTT</a:t>
            </a:r>
            <a:r>
              <a:rPr b="1" i="0" lang="en-US" sz="800" u="none">
                <a:solidFill>
                  <a:schemeClr val="dk1"/>
                </a:solidFill>
                <a:latin typeface="Courier"/>
                <a:ea typeface="Courier"/>
                <a:cs typeface="Courier"/>
                <a:sym typeface="Courier"/>
              </a:rPr>
              <a:t>CAG</a:t>
            </a:r>
            <a:r>
              <a:rPr b="0" i="0" lang="en-US" sz="800" u="none">
                <a:solidFill>
                  <a:schemeClr val="dk1"/>
                </a:solidFill>
                <a:latin typeface="Courier"/>
                <a:ea typeface="Courier"/>
                <a:cs typeface="Courier"/>
                <a:sym typeface="Courier"/>
              </a:rPr>
              <a:t>|TTT	142			</a:t>
            </a:r>
            <a:endParaRPr/>
          </a:p>
          <a:p>
            <a:pPr indent="0" lvl="0" marL="0" marR="0" rtl="0" algn="l">
              <a:lnSpc>
                <a:spcPct val="100000"/>
              </a:lnSpc>
              <a:spcBef>
                <a:spcPts val="400"/>
              </a:spcBef>
              <a:spcAft>
                <a:spcPts val="0"/>
              </a:spcAft>
              <a:buClr>
                <a:schemeClr val="dk1"/>
              </a:buClr>
              <a:buSzPts val="800"/>
              <a:buFont typeface="Courier"/>
              <a:buNone/>
            </a:pPr>
            <a:r>
              <a:rPr b="0" i="0" lang="en-US" sz="800" u="none">
                <a:solidFill>
                  <a:schemeClr val="dk1"/>
                </a:solidFill>
                <a:latin typeface="Courier"/>
                <a:ea typeface="Courier"/>
                <a:cs typeface="Courier"/>
                <a:sym typeface="Courier"/>
              </a:rPr>
              <a:t>RNA pol III		1	CAG|</a:t>
            </a:r>
            <a:r>
              <a:rPr b="1" i="0" lang="en-US" sz="800" u="none">
                <a:solidFill>
                  <a:schemeClr val="dk1"/>
                </a:solidFill>
                <a:latin typeface="Courier"/>
                <a:ea typeface="Courier"/>
                <a:cs typeface="Courier"/>
                <a:sym typeface="Courier"/>
              </a:rPr>
              <a:t>GTA</a:t>
            </a:r>
            <a:r>
              <a:rPr b="0" i="0" lang="en-US" sz="800" u="none">
                <a:solidFill>
                  <a:schemeClr val="dk1"/>
                </a:solidFill>
                <a:latin typeface="Courier"/>
                <a:ea typeface="Courier"/>
                <a:cs typeface="Courier"/>
                <a:sym typeface="Courier"/>
              </a:rPr>
              <a:t>CATA..TTTTTTTTTTTTTTTTT</a:t>
            </a:r>
            <a:r>
              <a:rPr b="1" i="0" lang="en-US" sz="800" u="none">
                <a:solidFill>
                  <a:schemeClr val="dk1"/>
                </a:solidFill>
                <a:latin typeface="Courier"/>
                <a:ea typeface="Courier"/>
                <a:cs typeface="Courier"/>
                <a:sym typeface="Courier"/>
              </a:rPr>
              <a:t>TAG</a:t>
            </a:r>
            <a:r>
              <a:rPr b="0" i="0" lang="en-US" sz="800" u="none">
                <a:solidFill>
                  <a:schemeClr val="dk1"/>
                </a:solidFill>
                <a:latin typeface="Courier"/>
                <a:ea typeface="Courier"/>
                <a:cs typeface="Courier"/>
                <a:sym typeface="Courier"/>
              </a:rPr>
              <a:t>|GTG	158			</a:t>
            </a:r>
            <a:endParaRPr/>
          </a:p>
          <a:p>
            <a:pPr indent="0" lvl="0" marL="0" marR="0" rtl="0" algn="l">
              <a:lnSpc>
                <a:spcPct val="100000"/>
              </a:lnSpc>
              <a:spcBef>
                <a:spcPts val="400"/>
              </a:spcBef>
              <a:spcAft>
                <a:spcPts val="0"/>
              </a:spcAft>
              <a:buClr>
                <a:schemeClr val="dk1"/>
              </a:buClr>
              <a:buSzPts val="800"/>
              <a:buFont typeface="Courier"/>
              <a:buNone/>
            </a:pPr>
            <a:r>
              <a:rPr b="0" i="0" lang="en-US" sz="800" u="none">
                <a:solidFill>
                  <a:schemeClr val="dk1"/>
                </a:solidFill>
                <a:latin typeface="Courier"/>
                <a:ea typeface="Courier"/>
                <a:cs typeface="Courier"/>
                <a:sym typeface="Courier"/>
              </a:rPr>
              <a:t>		2	CAA|</a:t>
            </a:r>
            <a:r>
              <a:rPr b="1" i="0" lang="en-US" sz="800" u="none">
                <a:solidFill>
                  <a:schemeClr val="dk1"/>
                </a:solidFill>
                <a:latin typeface="Courier"/>
                <a:ea typeface="Courier"/>
                <a:cs typeface="Courier"/>
                <a:sym typeface="Courier"/>
              </a:rPr>
              <a:t>GTA</a:t>
            </a:r>
            <a:r>
              <a:rPr b="0" i="0" lang="en-US" sz="800" u="none">
                <a:solidFill>
                  <a:schemeClr val="dk1"/>
                </a:solidFill>
                <a:latin typeface="Courier"/>
                <a:ea typeface="Courier"/>
                <a:cs typeface="Courier"/>
                <a:sym typeface="Courier"/>
              </a:rPr>
              <a:t>ATTA..TATATTTTATTTTTTCT</a:t>
            </a:r>
            <a:r>
              <a:rPr b="1" i="0" lang="en-US" sz="800" u="none">
                <a:solidFill>
                  <a:schemeClr val="dk1"/>
                </a:solidFill>
                <a:latin typeface="Courier"/>
                <a:ea typeface="Courier"/>
                <a:cs typeface="Courier"/>
                <a:sym typeface="Courier"/>
              </a:rPr>
              <a:t>TAG</a:t>
            </a:r>
            <a:r>
              <a:rPr b="0" i="0" lang="en-US" sz="800" u="none">
                <a:solidFill>
                  <a:schemeClr val="dk1"/>
                </a:solidFill>
                <a:latin typeface="Courier"/>
                <a:ea typeface="Courier"/>
                <a:cs typeface="Courier"/>
                <a:sym typeface="Courier"/>
              </a:rPr>
              <a:t>|GTT	113			</a:t>
            </a:r>
            <a:endParaRPr/>
          </a:p>
          <a:p>
            <a:pPr indent="0" lvl="0" marL="0" marR="0" rtl="0" algn="l">
              <a:lnSpc>
                <a:spcPct val="100000"/>
              </a:lnSpc>
              <a:spcBef>
                <a:spcPts val="400"/>
              </a:spcBef>
              <a:spcAft>
                <a:spcPts val="0"/>
              </a:spcAft>
              <a:buClr>
                <a:schemeClr val="dk1"/>
              </a:buClr>
              <a:buSzPts val="800"/>
              <a:buFont typeface="Courier"/>
              <a:buNone/>
            </a:pPr>
            <a:r>
              <a:rPr b="0" i="0" lang="en-US" sz="800" u="none">
                <a:solidFill>
                  <a:schemeClr val="dk1"/>
                </a:solidFill>
                <a:latin typeface="Courier"/>
                <a:ea typeface="Courier"/>
                <a:cs typeface="Courier"/>
                <a:sym typeface="Courier"/>
              </a:rPr>
              <a:t>		3	TAC|</a:t>
            </a:r>
            <a:r>
              <a:rPr b="1" i="0" lang="en-US" sz="800" u="none">
                <a:solidFill>
                  <a:schemeClr val="dk1"/>
                </a:solidFill>
                <a:latin typeface="Courier"/>
                <a:ea typeface="Courier"/>
                <a:cs typeface="Courier"/>
                <a:sym typeface="Courier"/>
              </a:rPr>
              <a:t>GTT</a:t>
            </a:r>
            <a:r>
              <a:rPr b="0" i="0" lang="en-US" sz="800" u="none">
                <a:solidFill>
                  <a:schemeClr val="dk1"/>
                </a:solidFill>
                <a:latin typeface="Courier"/>
                <a:ea typeface="Courier"/>
                <a:cs typeface="Courier"/>
                <a:sym typeface="Courier"/>
              </a:rPr>
              <a:t>AGTT..TTTTTTTTTTTTTTTTT</a:t>
            </a:r>
            <a:r>
              <a:rPr b="1" i="0" lang="en-US" sz="800" u="none">
                <a:solidFill>
                  <a:schemeClr val="dk1"/>
                </a:solidFill>
                <a:latin typeface="Courier"/>
                <a:ea typeface="Courier"/>
                <a:cs typeface="Courier"/>
                <a:sym typeface="Courier"/>
              </a:rPr>
              <a:t>TAG</a:t>
            </a:r>
            <a:r>
              <a:rPr b="0" i="0" lang="en-US" sz="800" u="none">
                <a:solidFill>
                  <a:schemeClr val="dk1"/>
                </a:solidFill>
                <a:latin typeface="Courier"/>
                <a:ea typeface="Courier"/>
                <a:cs typeface="Courier"/>
                <a:sym typeface="Courier"/>
              </a:rPr>
              <a:t>|TGG	169			</a:t>
            </a:r>
            <a:endParaRPr/>
          </a:p>
          <a:p>
            <a:pPr indent="0" lvl="0" marL="0" marR="0" rtl="0" algn="l">
              <a:lnSpc>
                <a:spcPct val="100000"/>
              </a:lnSpc>
              <a:spcBef>
                <a:spcPts val="400"/>
              </a:spcBef>
              <a:spcAft>
                <a:spcPts val="0"/>
              </a:spcAft>
              <a:buClr>
                <a:schemeClr val="dk1"/>
              </a:buClr>
              <a:buSzPts val="800"/>
              <a:buFont typeface="Courier"/>
              <a:buNone/>
            </a:pPr>
            <a:r>
              <a:rPr b="0" i="0" lang="en-US" sz="800" u="none">
                <a:solidFill>
                  <a:schemeClr val="dk1"/>
                </a:solidFill>
                <a:latin typeface="Courier"/>
                <a:ea typeface="Courier"/>
                <a:cs typeface="Courier"/>
                <a:sym typeface="Courier"/>
              </a:rPr>
              <a:t>		4	ATT|</a:t>
            </a:r>
            <a:r>
              <a:rPr b="1" i="0" lang="en-US" sz="800" u="none">
                <a:solidFill>
                  <a:schemeClr val="dk1"/>
                </a:solidFill>
                <a:latin typeface="Courier"/>
                <a:ea typeface="Courier"/>
                <a:cs typeface="Courier"/>
                <a:sym typeface="Courier"/>
              </a:rPr>
              <a:t>GTA</a:t>
            </a:r>
            <a:r>
              <a:rPr b="0" i="0" lang="en-US" sz="800" u="none">
                <a:solidFill>
                  <a:schemeClr val="dk1"/>
                </a:solidFill>
                <a:latin typeface="Courier"/>
                <a:ea typeface="Courier"/>
                <a:cs typeface="Courier"/>
                <a:sym typeface="Courier"/>
              </a:rPr>
              <a:t>AGTT..TATTTTTTTTTTTTTTT</a:t>
            </a:r>
            <a:r>
              <a:rPr b="1" i="0" lang="en-US" sz="800" u="none">
                <a:solidFill>
                  <a:schemeClr val="dk1"/>
                </a:solidFill>
                <a:latin typeface="Courier"/>
                <a:ea typeface="Courier"/>
                <a:cs typeface="Courier"/>
                <a:sym typeface="Courier"/>
              </a:rPr>
              <a:t>TAG</a:t>
            </a:r>
            <a:r>
              <a:rPr b="0" i="0" lang="en-US" sz="800" u="none">
                <a:solidFill>
                  <a:schemeClr val="dk1"/>
                </a:solidFill>
                <a:latin typeface="Courier"/>
                <a:ea typeface="Courier"/>
                <a:cs typeface="Courier"/>
                <a:sym typeface="Courier"/>
              </a:rPr>
              <a:t>|TGA	112			</a:t>
            </a:r>
            <a:endParaRPr/>
          </a:p>
          <a:p>
            <a:pPr indent="0" lvl="0" marL="0" marR="0" rtl="0" algn="l">
              <a:lnSpc>
                <a:spcPct val="100000"/>
              </a:lnSpc>
              <a:spcBef>
                <a:spcPts val="400"/>
              </a:spcBef>
              <a:spcAft>
                <a:spcPts val="0"/>
              </a:spcAft>
              <a:buClr>
                <a:schemeClr val="dk1"/>
              </a:buClr>
              <a:buSzPts val="800"/>
              <a:buFont typeface="Courier"/>
              <a:buNone/>
            </a:pPr>
            <a:r>
              <a:rPr b="0" i="0" lang="en-US" sz="800" u="none">
                <a:solidFill>
                  <a:schemeClr val="dk1"/>
                </a:solidFill>
                <a:latin typeface="Courier"/>
                <a:ea typeface="Courier"/>
                <a:cs typeface="Courier"/>
                <a:sym typeface="Courier"/>
              </a:rPr>
              <a:t>SERA		1	TGT|</a:t>
            </a:r>
            <a:r>
              <a:rPr b="1" i="0" lang="en-US" sz="800" u="none">
                <a:solidFill>
                  <a:schemeClr val="dk1"/>
                </a:solidFill>
                <a:latin typeface="Courier"/>
                <a:ea typeface="Courier"/>
                <a:cs typeface="Courier"/>
                <a:sym typeface="Courier"/>
              </a:rPr>
              <a:t>GTA</a:t>
            </a:r>
            <a:r>
              <a:rPr b="0" i="0" lang="en-US" sz="800" u="none">
                <a:solidFill>
                  <a:schemeClr val="dk1"/>
                </a:solidFill>
                <a:latin typeface="Courier"/>
                <a:ea typeface="Courier"/>
                <a:cs typeface="Courier"/>
                <a:sym typeface="Courier"/>
              </a:rPr>
              <a:t>AGAA..TTGTCATTATTTTTTTT</a:t>
            </a:r>
            <a:r>
              <a:rPr b="1" i="0" lang="en-US" sz="800" u="none">
                <a:solidFill>
                  <a:schemeClr val="dk1"/>
                </a:solidFill>
                <a:latin typeface="Courier"/>
                <a:ea typeface="Courier"/>
                <a:cs typeface="Courier"/>
                <a:sym typeface="Courier"/>
              </a:rPr>
              <a:t>TAG</a:t>
            </a:r>
            <a:r>
              <a:rPr b="0" i="0" lang="en-US" sz="800" u="none">
                <a:solidFill>
                  <a:schemeClr val="dk1"/>
                </a:solidFill>
                <a:latin typeface="Courier"/>
                <a:ea typeface="Courier"/>
                <a:cs typeface="Courier"/>
                <a:sym typeface="Courier"/>
              </a:rPr>
              <a:t>|GTG	158			</a:t>
            </a:r>
            <a:endParaRPr/>
          </a:p>
          <a:p>
            <a:pPr indent="0" lvl="0" marL="0" marR="0" rtl="0" algn="l">
              <a:lnSpc>
                <a:spcPct val="100000"/>
              </a:lnSpc>
              <a:spcBef>
                <a:spcPts val="400"/>
              </a:spcBef>
              <a:spcAft>
                <a:spcPts val="0"/>
              </a:spcAft>
              <a:buClr>
                <a:schemeClr val="dk1"/>
              </a:buClr>
              <a:buSzPts val="800"/>
              <a:buFont typeface="Courier"/>
              <a:buNone/>
            </a:pPr>
            <a:r>
              <a:rPr b="0" i="0" lang="en-US" sz="800" u="none">
                <a:solidFill>
                  <a:schemeClr val="dk1"/>
                </a:solidFill>
                <a:latin typeface="Courier"/>
                <a:ea typeface="Courier"/>
                <a:cs typeface="Courier"/>
                <a:sym typeface="Courier"/>
              </a:rPr>
              <a:t>		2	AAA|</a:t>
            </a:r>
            <a:r>
              <a:rPr b="1" i="0" lang="en-US" sz="800" u="none">
                <a:solidFill>
                  <a:schemeClr val="dk1"/>
                </a:solidFill>
                <a:latin typeface="Courier"/>
                <a:ea typeface="Courier"/>
                <a:cs typeface="Courier"/>
                <a:sym typeface="Courier"/>
              </a:rPr>
              <a:t>GTA</a:t>
            </a:r>
            <a:r>
              <a:rPr b="0" i="0" lang="en-US" sz="800" u="none">
                <a:solidFill>
                  <a:schemeClr val="dk1"/>
                </a:solidFill>
                <a:latin typeface="Courier"/>
                <a:ea typeface="Courier"/>
                <a:cs typeface="Courier"/>
                <a:sym typeface="Courier"/>
              </a:rPr>
              <a:t>TAAA..TTTATTTATTTTTTTTT</a:t>
            </a:r>
            <a:r>
              <a:rPr b="1" i="0" lang="en-US" sz="800" u="none">
                <a:solidFill>
                  <a:schemeClr val="dk1"/>
                </a:solidFill>
                <a:latin typeface="Courier"/>
                <a:ea typeface="Courier"/>
                <a:cs typeface="Courier"/>
                <a:sym typeface="Courier"/>
              </a:rPr>
              <a:t>TAG</a:t>
            </a:r>
            <a:r>
              <a:rPr b="0" i="0" lang="en-US" sz="800" u="none">
                <a:solidFill>
                  <a:schemeClr val="dk1"/>
                </a:solidFill>
                <a:latin typeface="Courier"/>
                <a:ea typeface="Courier"/>
                <a:cs typeface="Courier"/>
                <a:sym typeface="Courier"/>
              </a:rPr>
              <a:t>|ATA	175			</a:t>
            </a:r>
            <a:endParaRPr/>
          </a:p>
          <a:p>
            <a:pPr indent="0" lvl="0" marL="0" marR="0" rtl="0" algn="l">
              <a:lnSpc>
                <a:spcPct val="100000"/>
              </a:lnSpc>
              <a:spcBef>
                <a:spcPts val="400"/>
              </a:spcBef>
              <a:spcAft>
                <a:spcPts val="0"/>
              </a:spcAft>
              <a:buClr>
                <a:schemeClr val="dk1"/>
              </a:buClr>
              <a:buSzPts val="800"/>
              <a:buFont typeface="Courier"/>
              <a:buNone/>
            </a:pPr>
            <a:r>
              <a:rPr b="0" i="0" lang="en-US" sz="800" u="none">
                <a:solidFill>
                  <a:schemeClr val="dk1"/>
                </a:solidFill>
                <a:latin typeface="Courier"/>
                <a:ea typeface="Courier"/>
                <a:cs typeface="Courier"/>
                <a:sym typeface="Courier"/>
              </a:rPr>
              <a:t>		3	CAG|</a:t>
            </a:r>
            <a:r>
              <a:rPr b="1" i="0" lang="en-US" sz="800" u="none">
                <a:solidFill>
                  <a:schemeClr val="dk1"/>
                </a:solidFill>
                <a:latin typeface="Courier"/>
                <a:ea typeface="Courier"/>
                <a:cs typeface="Courier"/>
                <a:sym typeface="Courier"/>
              </a:rPr>
              <a:t>GTA</a:t>
            </a:r>
            <a:r>
              <a:rPr b="0" i="0" lang="en-US" sz="800" u="none">
                <a:solidFill>
                  <a:schemeClr val="dk1"/>
                </a:solidFill>
                <a:latin typeface="Courier"/>
                <a:ea typeface="Courier"/>
                <a:cs typeface="Courier"/>
                <a:sym typeface="Courier"/>
              </a:rPr>
              <a:t>AATA..TTTTAATTTTTTTGTTT</a:t>
            </a:r>
            <a:r>
              <a:rPr b="1" i="0" lang="en-US" sz="800" u="none">
                <a:solidFill>
                  <a:schemeClr val="dk1"/>
                </a:solidFill>
                <a:latin typeface="Courier"/>
                <a:ea typeface="Courier"/>
                <a:cs typeface="Courier"/>
                <a:sym typeface="Courier"/>
              </a:rPr>
              <a:t>TAG</a:t>
            </a:r>
            <a:r>
              <a:rPr b="0" i="0" lang="en-US" sz="800" u="none">
                <a:solidFill>
                  <a:schemeClr val="dk1"/>
                </a:solidFill>
                <a:latin typeface="Courier"/>
                <a:ea typeface="Courier"/>
                <a:cs typeface="Courier"/>
                <a:sym typeface="Courier"/>
              </a:rPr>
              <a:t>|AAA	129			</a:t>
            </a:r>
            <a:endParaRPr/>
          </a:p>
          <a:p>
            <a:pPr indent="0" lvl="0" marL="0" marR="0" rtl="0" algn="l">
              <a:lnSpc>
                <a:spcPct val="100000"/>
              </a:lnSpc>
              <a:spcBef>
                <a:spcPts val="400"/>
              </a:spcBef>
              <a:spcAft>
                <a:spcPts val="0"/>
              </a:spcAft>
              <a:buClr>
                <a:schemeClr val="dk1"/>
              </a:buClr>
              <a:buSzPts val="800"/>
              <a:buFont typeface="Courier"/>
              <a:buNone/>
            </a:pPr>
            <a:r>
              <a:rPr b="0" i="0" lang="en-US" sz="800" u="none">
                <a:solidFill>
                  <a:schemeClr val="dk1"/>
                </a:solidFill>
                <a:latin typeface="Courier"/>
                <a:ea typeface="Courier"/>
                <a:cs typeface="Courier"/>
                <a:sym typeface="Courier"/>
              </a:rPr>
              <a:t>SERP H		1	CTG|</a:t>
            </a:r>
            <a:r>
              <a:rPr b="1" i="0" lang="en-US" sz="800" u="none">
                <a:solidFill>
                  <a:schemeClr val="dk1"/>
                </a:solidFill>
                <a:latin typeface="Courier"/>
                <a:ea typeface="Courier"/>
                <a:cs typeface="Courier"/>
                <a:sym typeface="Courier"/>
              </a:rPr>
              <a:t>GTT</a:t>
            </a:r>
            <a:r>
              <a:rPr b="0" i="0" lang="en-US" sz="800" u="none">
                <a:solidFill>
                  <a:schemeClr val="dk1"/>
                </a:solidFill>
                <a:latin typeface="Courier"/>
                <a:ea typeface="Courier"/>
                <a:cs typeface="Courier"/>
                <a:sym typeface="Courier"/>
              </a:rPr>
              <a:t>TGTC..CATATATTTCTTTATTT</a:t>
            </a:r>
            <a:r>
              <a:rPr b="1" i="0" lang="en-US" sz="800" u="none">
                <a:solidFill>
                  <a:schemeClr val="dk1"/>
                </a:solidFill>
                <a:latin typeface="Courier"/>
                <a:ea typeface="Courier"/>
                <a:cs typeface="Courier"/>
                <a:sym typeface="Courier"/>
              </a:rPr>
              <a:t>TAG</a:t>
            </a:r>
            <a:r>
              <a:rPr b="0" i="0" lang="en-US" sz="800" u="none">
                <a:solidFill>
                  <a:schemeClr val="dk1"/>
                </a:solidFill>
                <a:latin typeface="Courier"/>
                <a:ea typeface="Courier"/>
                <a:cs typeface="Courier"/>
                <a:sym typeface="Courier"/>
              </a:rPr>
              <a:t>|ATA	345			</a:t>
            </a:r>
            <a:endParaRPr/>
          </a:p>
          <a:p>
            <a:pPr indent="0" lvl="0" marL="0" marR="0" rtl="0" algn="l">
              <a:lnSpc>
                <a:spcPct val="100000"/>
              </a:lnSpc>
              <a:spcBef>
                <a:spcPts val="400"/>
              </a:spcBef>
              <a:spcAft>
                <a:spcPts val="0"/>
              </a:spcAft>
              <a:buClr>
                <a:schemeClr val="dk1"/>
              </a:buClr>
              <a:buSzPts val="800"/>
              <a:buFont typeface="Courier"/>
              <a:buNone/>
            </a:pPr>
            <a:r>
              <a:rPr b="0" i="0" lang="en-US" sz="800" u="none">
                <a:solidFill>
                  <a:schemeClr val="dk1"/>
                </a:solidFill>
                <a:latin typeface="Courier"/>
                <a:ea typeface="Courier"/>
                <a:cs typeface="Courier"/>
                <a:sym typeface="Courier"/>
              </a:rPr>
              <a:t>		2	AGA|</a:t>
            </a:r>
            <a:r>
              <a:rPr b="1" i="0" lang="en-US" sz="800" u="none">
                <a:solidFill>
                  <a:schemeClr val="dk1"/>
                </a:solidFill>
                <a:latin typeface="Courier"/>
                <a:ea typeface="Courier"/>
                <a:cs typeface="Courier"/>
                <a:sym typeface="Courier"/>
              </a:rPr>
              <a:t>GTA</a:t>
            </a:r>
            <a:r>
              <a:rPr b="0" i="0" lang="en-US" sz="800" u="none">
                <a:solidFill>
                  <a:schemeClr val="dk1"/>
                </a:solidFill>
                <a:latin typeface="Courier"/>
                <a:ea typeface="Courier"/>
                <a:cs typeface="Courier"/>
                <a:sym typeface="Courier"/>
              </a:rPr>
              <a:t>AAAA..TTTCTTATATTTTCTTT</a:t>
            </a:r>
            <a:r>
              <a:rPr b="1" i="0" lang="en-US" sz="800" u="none">
                <a:solidFill>
                  <a:schemeClr val="dk1"/>
                </a:solidFill>
                <a:latin typeface="Courier"/>
                <a:ea typeface="Courier"/>
                <a:cs typeface="Courier"/>
                <a:sym typeface="Courier"/>
              </a:rPr>
              <a:t>TAG</a:t>
            </a:r>
            <a:r>
              <a:rPr b="0" i="0" lang="en-US" sz="800" u="none">
                <a:solidFill>
                  <a:schemeClr val="dk1"/>
                </a:solidFill>
                <a:latin typeface="Courier"/>
                <a:ea typeface="Courier"/>
                <a:cs typeface="Courier"/>
                <a:sym typeface="Courier"/>
              </a:rPr>
              <a:t>|GTG	92			</a:t>
            </a:r>
            <a:endParaRPr/>
          </a:p>
          <a:p>
            <a:pPr indent="0" lvl="0" marL="0" marR="0" rtl="0" algn="l">
              <a:lnSpc>
                <a:spcPct val="100000"/>
              </a:lnSpc>
              <a:spcBef>
                <a:spcPts val="400"/>
              </a:spcBef>
              <a:spcAft>
                <a:spcPts val="0"/>
              </a:spcAft>
              <a:buClr>
                <a:schemeClr val="dk1"/>
              </a:buClr>
              <a:buSzPts val="800"/>
              <a:buFont typeface="Courier"/>
              <a:buNone/>
            </a:pPr>
            <a:r>
              <a:rPr b="0" i="0" lang="en-US" sz="800" u="none">
                <a:solidFill>
                  <a:schemeClr val="dk1"/>
                </a:solidFill>
                <a:latin typeface="Courier"/>
                <a:ea typeface="Courier"/>
                <a:cs typeface="Courier"/>
                <a:sym typeface="Courier"/>
              </a:rPr>
              <a:t>		3	CTG|</a:t>
            </a:r>
            <a:r>
              <a:rPr b="1" i="0" lang="en-US" sz="800" u="none">
                <a:solidFill>
                  <a:schemeClr val="dk1"/>
                </a:solidFill>
                <a:latin typeface="Courier"/>
                <a:ea typeface="Courier"/>
                <a:cs typeface="Courier"/>
                <a:sym typeface="Courier"/>
              </a:rPr>
              <a:t>GTT</a:t>
            </a:r>
            <a:r>
              <a:rPr b="0" i="0" lang="en-US" sz="800" u="none">
                <a:solidFill>
                  <a:schemeClr val="dk1"/>
                </a:solidFill>
                <a:latin typeface="Courier"/>
                <a:ea typeface="Courier"/>
                <a:cs typeface="Courier"/>
                <a:sym typeface="Courier"/>
              </a:rPr>
              <a:t>TGTC..CATATATTTCTTTATTT</a:t>
            </a:r>
            <a:r>
              <a:rPr b="1" i="0" lang="en-US" sz="800" u="none">
                <a:solidFill>
                  <a:schemeClr val="dk1"/>
                </a:solidFill>
                <a:latin typeface="Courier"/>
                <a:ea typeface="Courier"/>
                <a:cs typeface="Courier"/>
                <a:sym typeface="Courier"/>
              </a:rPr>
              <a:t>TAG</a:t>
            </a:r>
            <a:r>
              <a:rPr b="0" i="0" lang="en-US" sz="800" u="none">
                <a:solidFill>
                  <a:schemeClr val="dk1"/>
                </a:solidFill>
                <a:latin typeface="Courier"/>
                <a:ea typeface="Courier"/>
                <a:cs typeface="Courier"/>
                <a:sym typeface="Courier"/>
              </a:rPr>
              <a:t>|ATA	116			</a:t>
            </a:r>
            <a:endParaRPr/>
          </a:p>
          <a:p>
            <a:pPr indent="0" lvl="0" marL="0" marR="0" rtl="0" algn="l">
              <a:lnSpc>
                <a:spcPct val="100000"/>
              </a:lnSpc>
              <a:spcBef>
                <a:spcPts val="400"/>
              </a:spcBef>
              <a:spcAft>
                <a:spcPts val="0"/>
              </a:spcAft>
              <a:buClr>
                <a:schemeClr val="dk1"/>
              </a:buClr>
              <a:buSzPts val="800"/>
              <a:buFont typeface="Courier"/>
              <a:buNone/>
            </a:pPr>
            <a:r>
              <a:rPr b="0" i="0" lang="en-US" sz="800" u="none">
                <a:solidFill>
                  <a:schemeClr val="dk1"/>
                </a:solidFill>
                <a:latin typeface="Courier"/>
                <a:ea typeface="Courier"/>
                <a:cs typeface="Courier"/>
                <a:sym typeface="Courier"/>
              </a:rPr>
              <a:t>Ag15		1	ATG|</a:t>
            </a:r>
            <a:r>
              <a:rPr b="1" i="0" lang="en-US" sz="800" u="none">
                <a:solidFill>
                  <a:schemeClr val="dk1"/>
                </a:solidFill>
                <a:latin typeface="Courier"/>
                <a:ea typeface="Courier"/>
                <a:cs typeface="Courier"/>
                <a:sym typeface="Courier"/>
              </a:rPr>
              <a:t>GTA</a:t>
            </a:r>
            <a:r>
              <a:rPr b="0" i="0" lang="en-US" sz="800" u="none">
                <a:solidFill>
                  <a:schemeClr val="dk1"/>
                </a:solidFill>
                <a:latin typeface="Courier"/>
                <a:ea typeface="Courier"/>
                <a:cs typeface="Courier"/>
                <a:sym typeface="Courier"/>
              </a:rPr>
              <a:t>AGAG..TATTTTTGATACCTTTA</a:t>
            </a:r>
            <a:r>
              <a:rPr b="1" i="0" lang="en-US" sz="800" u="none">
                <a:solidFill>
                  <a:schemeClr val="dk1"/>
                </a:solidFill>
                <a:latin typeface="Courier"/>
                <a:ea typeface="Courier"/>
                <a:cs typeface="Courier"/>
                <a:sym typeface="Courier"/>
              </a:rPr>
              <a:t>TAG</a:t>
            </a:r>
            <a:r>
              <a:rPr b="0" i="0" lang="en-US" sz="800" u="none">
                <a:solidFill>
                  <a:schemeClr val="dk1"/>
                </a:solidFill>
                <a:latin typeface="Courier"/>
                <a:ea typeface="Courier"/>
                <a:cs typeface="Courier"/>
                <a:sym typeface="Courier"/>
              </a:rPr>
              <a:t>|AGT	214			</a:t>
            </a:r>
            <a:endParaRPr/>
          </a:p>
          <a:p>
            <a:pPr indent="0" lvl="0" marL="0" marR="0" rtl="0" algn="l">
              <a:lnSpc>
                <a:spcPct val="100000"/>
              </a:lnSpc>
              <a:spcBef>
                <a:spcPts val="400"/>
              </a:spcBef>
              <a:spcAft>
                <a:spcPts val="0"/>
              </a:spcAft>
              <a:buClr>
                <a:schemeClr val="dk1"/>
              </a:buClr>
              <a:buSzPts val="800"/>
              <a:buFont typeface="Courier"/>
              <a:buNone/>
            </a:pPr>
            <a:r>
              <a:rPr b="0" i="0" lang="en-US" sz="800" u="none">
                <a:solidFill>
                  <a:schemeClr val="dk1"/>
                </a:solidFill>
                <a:latin typeface="Courier"/>
                <a:ea typeface="Courier"/>
                <a:cs typeface="Courier"/>
                <a:sym typeface="Courier"/>
              </a:rPr>
              <a:t>		2	AAA|</a:t>
            </a:r>
            <a:r>
              <a:rPr b="1" i="0" lang="en-US" sz="800" u="none">
                <a:solidFill>
                  <a:schemeClr val="dk1"/>
                </a:solidFill>
                <a:latin typeface="Courier"/>
                <a:ea typeface="Courier"/>
                <a:cs typeface="Courier"/>
                <a:sym typeface="Courier"/>
              </a:rPr>
              <a:t>GTA</a:t>
            </a:r>
            <a:r>
              <a:rPr b="0" i="0" lang="en-US" sz="800" u="none">
                <a:solidFill>
                  <a:schemeClr val="dk1"/>
                </a:solidFill>
                <a:latin typeface="Courier"/>
                <a:ea typeface="Courier"/>
                <a:cs typeface="Courier"/>
                <a:sym typeface="Courier"/>
              </a:rPr>
              <a:t>ATTA..CAATCATATTAACACAA</a:t>
            </a:r>
            <a:r>
              <a:rPr b="1" i="0" lang="en-US" sz="800" u="none">
                <a:solidFill>
                  <a:schemeClr val="dk1"/>
                </a:solidFill>
                <a:latin typeface="Courier"/>
                <a:ea typeface="Courier"/>
                <a:cs typeface="Courier"/>
                <a:sym typeface="Courier"/>
              </a:rPr>
              <a:t>AAG</a:t>
            </a:r>
            <a:r>
              <a:rPr b="0" i="0" lang="en-US" sz="800" u="none">
                <a:solidFill>
                  <a:schemeClr val="dk1"/>
                </a:solidFill>
                <a:latin typeface="Courier"/>
                <a:ea typeface="Courier"/>
                <a:cs typeface="Courier"/>
                <a:sym typeface="Courier"/>
              </a:rPr>
              <a:t>|ATG	280			</a:t>
            </a:r>
            <a:endParaRPr/>
          </a:p>
          <a:p>
            <a:pPr indent="0" lvl="0" marL="0" marR="0" rtl="0" algn="l">
              <a:lnSpc>
                <a:spcPct val="100000"/>
              </a:lnSpc>
              <a:spcBef>
                <a:spcPts val="400"/>
              </a:spcBef>
              <a:spcAft>
                <a:spcPts val="0"/>
              </a:spcAft>
              <a:buClr>
                <a:schemeClr val="dk1"/>
              </a:buClr>
              <a:buSzPts val="800"/>
              <a:buFont typeface="Courier"/>
              <a:buNone/>
            </a:pPr>
            <a:r>
              <a:rPr b="0" i="0" lang="en-US" sz="800" u="none">
                <a:solidFill>
                  <a:schemeClr val="dk1"/>
                </a:solidFill>
                <a:latin typeface="Courier"/>
                <a:ea typeface="Courier"/>
                <a:cs typeface="Courier"/>
                <a:sym typeface="Courier"/>
              </a:rPr>
              <a:t>PfGPx		1	GAG|</a:t>
            </a:r>
            <a:r>
              <a:rPr b="1" i="0" lang="en-US" sz="800" u="none">
                <a:solidFill>
                  <a:schemeClr val="dk1"/>
                </a:solidFill>
                <a:latin typeface="Courier"/>
                <a:ea typeface="Courier"/>
                <a:cs typeface="Courier"/>
                <a:sym typeface="Courier"/>
              </a:rPr>
              <a:t>GTA</a:t>
            </a:r>
            <a:r>
              <a:rPr b="0" i="0" lang="en-US" sz="800" u="none">
                <a:solidFill>
                  <a:schemeClr val="dk1"/>
                </a:solidFill>
                <a:latin typeface="Courier"/>
                <a:ea typeface="Courier"/>
                <a:cs typeface="Courier"/>
                <a:sym typeface="Courier"/>
              </a:rPr>
              <a:t>TACA..TTATTATTCCCTTGCTT</a:t>
            </a:r>
            <a:r>
              <a:rPr b="1" i="0" lang="en-US" sz="800" u="none">
                <a:solidFill>
                  <a:schemeClr val="dk1"/>
                </a:solidFill>
                <a:latin typeface="Courier"/>
                <a:ea typeface="Courier"/>
                <a:cs typeface="Courier"/>
                <a:sym typeface="Courier"/>
              </a:rPr>
              <a:t>TAG</a:t>
            </a:r>
            <a:r>
              <a:rPr b="0" i="0" lang="en-US" sz="800" u="none">
                <a:solidFill>
                  <a:schemeClr val="dk1"/>
                </a:solidFill>
                <a:latin typeface="Courier"/>
                <a:ea typeface="Courier"/>
                <a:cs typeface="Courier"/>
                <a:sym typeface="Courier"/>
              </a:rPr>
              <a:t>|ATC	208			</a:t>
            </a:r>
            <a:endParaRPr/>
          </a:p>
          <a:p>
            <a:pPr indent="0" lvl="0" marL="0" marR="0" rtl="0" algn="l">
              <a:lnSpc>
                <a:spcPct val="100000"/>
              </a:lnSpc>
              <a:spcBef>
                <a:spcPts val="400"/>
              </a:spcBef>
              <a:spcAft>
                <a:spcPts val="0"/>
              </a:spcAft>
              <a:buClr>
                <a:schemeClr val="dk1"/>
              </a:buClr>
              <a:buSzPts val="800"/>
              <a:buFont typeface="Courier"/>
              <a:buNone/>
            </a:pPr>
            <a:r>
              <a:rPr b="0" i="0" lang="en-US" sz="800" u="none">
                <a:solidFill>
                  <a:schemeClr val="dk1"/>
                </a:solidFill>
                <a:latin typeface="Courier"/>
                <a:ea typeface="Courier"/>
                <a:cs typeface="Courier"/>
                <a:sym typeface="Courier"/>
              </a:rPr>
              <a:t>		2	TCG|</a:t>
            </a:r>
            <a:r>
              <a:rPr b="1" i="0" lang="en-US" sz="800" u="none">
                <a:solidFill>
                  <a:schemeClr val="dk1"/>
                </a:solidFill>
                <a:latin typeface="Courier"/>
                <a:ea typeface="Courier"/>
                <a:cs typeface="Courier"/>
                <a:sym typeface="Courier"/>
              </a:rPr>
              <a:t>GTT</a:t>
            </a:r>
            <a:r>
              <a:rPr b="0" i="0" lang="en-US" sz="800" u="none">
                <a:solidFill>
                  <a:schemeClr val="dk1"/>
                </a:solidFill>
                <a:latin typeface="Courier"/>
                <a:ea typeface="Courier"/>
                <a:cs typeface="Courier"/>
                <a:sym typeface="Courier"/>
              </a:rPr>
              <a:t>AGTA..TATTTATCATTTTTTTC</a:t>
            </a:r>
            <a:r>
              <a:rPr b="1" i="0" lang="en-US" sz="800" u="none">
                <a:solidFill>
                  <a:schemeClr val="dk1"/>
                </a:solidFill>
                <a:latin typeface="Courier"/>
                <a:ea typeface="Courier"/>
                <a:cs typeface="Courier"/>
                <a:sym typeface="Courier"/>
              </a:rPr>
              <a:t>CAG</a:t>
            </a:r>
            <a:r>
              <a:rPr b="0" i="0" lang="en-US" sz="800" u="none">
                <a:solidFill>
                  <a:schemeClr val="dk1"/>
                </a:solidFill>
                <a:latin typeface="Courier"/>
                <a:ea typeface="Courier"/>
                <a:cs typeface="Courier"/>
                <a:sym typeface="Courier"/>
              </a:rPr>
              <a:t>|ATG	168			</a:t>
            </a:r>
            <a:endParaRPr/>
          </a:p>
          <a:p>
            <a:pPr indent="0" lvl="0" marL="0" marR="0" rtl="0" algn="l">
              <a:lnSpc>
                <a:spcPct val="100000"/>
              </a:lnSpc>
              <a:spcBef>
                <a:spcPts val="400"/>
              </a:spcBef>
              <a:spcAft>
                <a:spcPts val="0"/>
              </a:spcAft>
              <a:buClr>
                <a:schemeClr val="dk1"/>
              </a:buClr>
              <a:buSzPts val="800"/>
              <a:buFont typeface="Courier"/>
              <a:buNone/>
            </a:pPr>
            <a:r>
              <a:rPr b="0" i="0" lang="en-US" sz="800" u="none">
                <a:solidFill>
                  <a:schemeClr val="dk1"/>
                </a:solidFill>
                <a:latin typeface="Courier"/>
                <a:ea typeface="Courier"/>
                <a:cs typeface="Courier"/>
                <a:sym typeface="Courier"/>
              </a:rPr>
              <a:t>Calmodulin		1	GAA|</a:t>
            </a:r>
            <a:r>
              <a:rPr b="1" i="0" lang="en-US" sz="800" u="none">
                <a:solidFill>
                  <a:schemeClr val="dk1"/>
                </a:solidFill>
                <a:latin typeface="Courier"/>
                <a:ea typeface="Courier"/>
                <a:cs typeface="Courier"/>
                <a:sym typeface="Courier"/>
              </a:rPr>
              <a:t>GTA</a:t>
            </a:r>
            <a:r>
              <a:rPr b="0" i="0" lang="en-US" sz="800" u="none">
                <a:solidFill>
                  <a:schemeClr val="dk1"/>
                </a:solidFill>
                <a:latin typeface="Courier"/>
                <a:ea typeface="Courier"/>
                <a:cs typeface="Courier"/>
                <a:sym typeface="Courier"/>
              </a:rPr>
              <a:t>AATC..TTTTTTATTTTTCTCAT</a:t>
            </a:r>
            <a:r>
              <a:rPr b="1" i="0" lang="en-US" sz="800" u="none">
                <a:solidFill>
                  <a:schemeClr val="dk1"/>
                </a:solidFill>
                <a:latin typeface="Courier"/>
                <a:ea typeface="Courier"/>
                <a:cs typeface="Courier"/>
                <a:sym typeface="Courier"/>
              </a:rPr>
              <a:t>TAG</a:t>
            </a:r>
            <a:r>
              <a:rPr b="0" i="0" lang="en-US" sz="800" u="none">
                <a:solidFill>
                  <a:schemeClr val="dk1"/>
                </a:solidFill>
                <a:latin typeface="Courier"/>
                <a:ea typeface="Courier"/>
                <a:cs typeface="Courier"/>
                <a:sym typeface="Courier"/>
              </a:rPr>
              <a:t>|CTA	480			</a:t>
            </a:r>
            <a:endParaRPr/>
          </a:p>
          <a:p>
            <a:pPr indent="0" lvl="0" marL="0" marR="0" rtl="0" algn="l">
              <a:lnSpc>
                <a:spcPct val="100000"/>
              </a:lnSpc>
              <a:spcBef>
                <a:spcPts val="400"/>
              </a:spcBef>
              <a:spcAft>
                <a:spcPts val="0"/>
              </a:spcAft>
              <a:buClr>
                <a:schemeClr val="dk1"/>
              </a:buClr>
              <a:buSzPts val="800"/>
              <a:buFont typeface="Courier"/>
              <a:buNone/>
            </a:pPr>
            <a:r>
              <a:rPr b="0" i="0" lang="en-US" sz="800" u="none">
                <a:solidFill>
                  <a:schemeClr val="dk1"/>
                </a:solidFill>
                <a:latin typeface="Courier"/>
                <a:ea typeface="Courier"/>
                <a:cs typeface="Courier"/>
                <a:sym typeface="Courier"/>
              </a:rPr>
              <a:t>PfPK1		1	TAG|</a:t>
            </a:r>
            <a:r>
              <a:rPr b="1" i="0" lang="en-US" sz="800" u="none">
                <a:solidFill>
                  <a:schemeClr val="dk1"/>
                </a:solidFill>
                <a:latin typeface="Courier"/>
                <a:ea typeface="Courier"/>
                <a:cs typeface="Courier"/>
                <a:sym typeface="Courier"/>
              </a:rPr>
              <a:t>GTG</a:t>
            </a:r>
            <a:r>
              <a:rPr b="0" i="0" lang="en-US" sz="800" u="none">
                <a:solidFill>
                  <a:schemeClr val="dk1"/>
                </a:solidFill>
                <a:latin typeface="Courier"/>
                <a:ea typeface="Courier"/>
                <a:cs typeface="Courier"/>
                <a:sym typeface="Courier"/>
              </a:rPr>
              <a:t>TGTT..TCATTACATTTTTACCT</a:t>
            </a:r>
            <a:r>
              <a:rPr b="1" i="0" lang="en-US" sz="800" u="none">
                <a:solidFill>
                  <a:schemeClr val="dk1"/>
                </a:solidFill>
                <a:latin typeface="Courier"/>
                <a:ea typeface="Courier"/>
                <a:cs typeface="Courier"/>
                <a:sym typeface="Courier"/>
              </a:rPr>
              <a:t>TAG</a:t>
            </a:r>
            <a:r>
              <a:rPr b="0" i="0" lang="en-US" sz="800" u="none">
                <a:solidFill>
                  <a:schemeClr val="dk1"/>
                </a:solidFill>
                <a:latin typeface="Courier"/>
                <a:ea typeface="Courier"/>
                <a:cs typeface="Courier"/>
                <a:sym typeface="Courier"/>
              </a:rPr>
              <a:t>|GAT	101			</a:t>
            </a:r>
            <a:endParaRPr/>
          </a:p>
          <a:p>
            <a:pPr indent="0" lvl="0" marL="0" marR="0" rtl="0" algn="l">
              <a:lnSpc>
                <a:spcPct val="100000"/>
              </a:lnSpc>
              <a:spcBef>
                <a:spcPts val="400"/>
              </a:spcBef>
              <a:spcAft>
                <a:spcPts val="0"/>
              </a:spcAft>
              <a:buClr>
                <a:schemeClr val="dk1"/>
              </a:buClr>
              <a:buSzPts val="800"/>
              <a:buFont typeface="Courier"/>
              <a:buNone/>
            </a:pPr>
            <a:r>
              <a:rPr b="0" i="0" lang="en-US" sz="800" u="none">
                <a:solidFill>
                  <a:schemeClr val="dk1"/>
                </a:solidFill>
                <a:latin typeface="Courier"/>
                <a:ea typeface="Courier"/>
                <a:cs typeface="Courier"/>
                <a:sym typeface="Courier"/>
              </a:rPr>
              <a:t>MESA		1	TTA|</a:t>
            </a:r>
            <a:r>
              <a:rPr b="1" i="0" lang="en-US" sz="800" u="none">
                <a:solidFill>
                  <a:schemeClr val="dk1"/>
                </a:solidFill>
                <a:latin typeface="Courier"/>
                <a:ea typeface="Courier"/>
                <a:cs typeface="Courier"/>
                <a:sym typeface="Courier"/>
              </a:rPr>
              <a:t>GTA</a:t>
            </a:r>
            <a:r>
              <a:rPr b="0" i="0" lang="en-US" sz="800" u="none">
                <a:solidFill>
                  <a:schemeClr val="dk1"/>
                </a:solidFill>
                <a:latin typeface="Courier"/>
                <a:ea typeface="Courier"/>
                <a:cs typeface="Courier"/>
                <a:sym typeface="Courier"/>
              </a:rPr>
              <a:t>AGTT..CGTAATATATTTTTTTT</a:t>
            </a:r>
            <a:r>
              <a:rPr b="1" i="0" lang="en-US" sz="800" u="none">
                <a:solidFill>
                  <a:schemeClr val="dk1"/>
                </a:solidFill>
                <a:latin typeface="Courier"/>
                <a:ea typeface="Courier"/>
                <a:cs typeface="Courier"/>
                <a:sym typeface="Courier"/>
              </a:rPr>
              <a:t>TAG</a:t>
            </a:r>
            <a:r>
              <a:rPr b="0" i="0" lang="en-US" sz="800" u="none">
                <a:solidFill>
                  <a:schemeClr val="dk1"/>
                </a:solidFill>
                <a:latin typeface="Courier"/>
                <a:ea typeface="Courier"/>
                <a:cs typeface="Courier"/>
                <a:sym typeface="Courier"/>
              </a:rPr>
              <a:t>|GAT	122			</a:t>
            </a:r>
            <a:endParaRPr/>
          </a:p>
          <a:p>
            <a:pPr indent="0" lvl="0" marL="0" marR="0" rtl="0" algn="l">
              <a:lnSpc>
                <a:spcPct val="100000"/>
              </a:lnSpc>
              <a:spcBef>
                <a:spcPts val="400"/>
              </a:spcBef>
              <a:spcAft>
                <a:spcPts val="0"/>
              </a:spcAft>
              <a:buClr>
                <a:schemeClr val="dk1"/>
              </a:buClr>
              <a:buSzPts val="800"/>
              <a:buFont typeface="Courier"/>
              <a:buNone/>
            </a:pPr>
            <a:r>
              <a:rPr b="0" i="0" lang="en-US" sz="800" u="none">
                <a:solidFill>
                  <a:schemeClr val="dk1"/>
                </a:solidFill>
                <a:latin typeface="Courier"/>
                <a:ea typeface="Courier"/>
                <a:cs typeface="Courier"/>
                <a:sym typeface="Courier"/>
              </a:rPr>
              <a:t>Aldolase		1	ATG|</a:t>
            </a:r>
            <a:r>
              <a:rPr b="1" i="0" lang="en-US" sz="800" u="none">
                <a:solidFill>
                  <a:schemeClr val="dk1"/>
                </a:solidFill>
                <a:latin typeface="Courier"/>
                <a:ea typeface="Courier"/>
                <a:cs typeface="Courier"/>
                <a:sym typeface="Courier"/>
              </a:rPr>
              <a:t>GTA</a:t>
            </a:r>
            <a:r>
              <a:rPr b="0" i="0" lang="en-US" sz="800" u="none">
                <a:solidFill>
                  <a:schemeClr val="dk1"/>
                </a:solidFill>
                <a:latin typeface="Courier"/>
                <a:ea typeface="Courier"/>
                <a:cs typeface="Courier"/>
                <a:sym typeface="Courier"/>
              </a:rPr>
              <a:t>AGAA..TATTTTTATATTTTTTT</a:t>
            </a:r>
            <a:r>
              <a:rPr b="1" i="0" lang="en-US" sz="800" u="none">
                <a:solidFill>
                  <a:schemeClr val="dk1"/>
                </a:solidFill>
                <a:latin typeface="Courier"/>
                <a:ea typeface="Courier"/>
                <a:cs typeface="Courier"/>
                <a:sym typeface="Courier"/>
              </a:rPr>
              <a:t>TAG</a:t>
            </a:r>
            <a:r>
              <a:rPr b="0" i="0" lang="en-US" sz="800" u="none">
                <a:solidFill>
                  <a:schemeClr val="dk1"/>
                </a:solidFill>
                <a:latin typeface="Courier"/>
                <a:ea typeface="Courier"/>
                <a:cs typeface="Courier"/>
                <a:sym typeface="Courier"/>
              </a:rPr>
              <a:t>|GCT	452			</a:t>
            </a:r>
            <a:endParaRPr/>
          </a:p>
          <a:p>
            <a:pPr indent="0" lvl="0" marL="0" marR="0" rtl="0" algn="l">
              <a:lnSpc>
                <a:spcPct val="100000"/>
              </a:lnSpc>
              <a:spcBef>
                <a:spcPts val="400"/>
              </a:spcBef>
              <a:spcAft>
                <a:spcPts val="0"/>
              </a:spcAft>
              <a:buClr>
                <a:schemeClr val="dk1"/>
              </a:buClr>
              <a:buSzPts val="800"/>
              <a:buFont typeface="Courier"/>
              <a:buNone/>
            </a:pPr>
            <a:r>
              <a:rPr b="0" i="0" lang="en-US" sz="800" u="none">
                <a:solidFill>
                  <a:schemeClr val="dk1"/>
                </a:solidFill>
                <a:latin typeface="Courier"/>
                <a:ea typeface="Courier"/>
                <a:cs typeface="Courier"/>
                <a:sym typeface="Courier"/>
              </a:rPr>
              <a:t>KAHRP		1	AAC|</a:t>
            </a:r>
            <a:r>
              <a:rPr b="1" i="0" lang="en-US" sz="800" u="none">
                <a:solidFill>
                  <a:schemeClr val="dk1"/>
                </a:solidFill>
                <a:latin typeface="Courier"/>
                <a:ea typeface="Courier"/>
                <a:cs typeface="Courier"/>
                <a:sym typeface="Courier"/>
              </a:rPr>
              <a:t>GTA</a:t>
            </a:r>
            <a:r>
              <a:rPr b="0" i="0" lang="en-US" sz="800" u="none">
                <a:solidFill>
                  <a:schemeClr val="dk1"/>
                </a:solidFill>
                <a:latin typeface="Courier"/>
                <a:ea typeface="Courier"/>
                <a:cs typeface="Courier"/>
                <a:sym typeface="Courier"/>
              </a:rPr>
              <a:t>AGTT..TTATTTTTTTTTTCATA</a:t>
            </a:r>
            <a:r>
              <a:rPr b="1" i="0" lang="en-US" sz="800" u="none">
                <a:solidFill>
                  <a:schemeClr val="dk1"/>
                </a:solidFill>
                <a:latin typeface="Courier"/>
                <a:ea typeface="Courier"/>
                <a:cs typeface="Courier"/>
                <a:sym typeface="Courier"/>
              </a:rPr>
              <a:t>TAG</a:t>
            </a:r>
            <a:r>
              <a:rPr b="0" i="0" lang="en-US" sz="800" u="none">
                <a:solidFill>
                  <a:schemeClr val="dk1"/>
                </a:solidFill>
                <a:latin typeface="Courier"/>
                <a:ea typeface="Courier"/>
                <a:cs typeface="Courier"/>
                <a:sym typeface="Courier"/>
              </a:rPr>
              <a:t>|TGC	430			</a:t>
            </a:r>
            <a:endParaRPr/>
          </a:p>
          <a:p>
            <a:pPr indent="0" lvl="0" marL="0" marR="0" rtl="0" algn="l">
              <a:lnSpc>
                <a:spcPct val="100000"/>
              </a:lnSpc>
              <a:spcBef>
                <a:spcPts val="400"/>
              </a:spcBef>
              <a:spcAft>
                <a:spcPts val="0"/>
              </a:spcAft>
              <a:buClr>
                <a:schemeClr val="dk1"/>
              </a:buClr>
              <a:buSzPts val="800"/>
              <a:buFont typeface="Courier"/>
              <a:buNone/>
            </a:pPr>
            <a:r>
              <a:rPr b="0" i="0" lang="en-US" sz="800" u="none">
                <a:solidFill>
                  <a:schemeClr val="dk1"/>
                </a:solidFill>
                <a:latin typeface="Courier"/>
                <a:ea typeface="Courier"/>
                <a:cs typeface="Courier"/>
                <a:sym typeface="Courier"/>
              </a:rPr>
              <a:t>GBPH2		1	TTG|</a:t>
            </a:r>
            <a:r>
              <a:rPr b="1" i="0" lang="en-US" sz="800" u="none">
                <a:solidFill>
                  <a:schemeClr val="dk1"/>
                </a:solidFill>
                <a:latin typeface="Courier"/>
                <a:ea typeface="Courier"/>
                <a:cs typeface="Courier"/>
                <a:sym typeface="Courier"/>
              </a:rPr>
              <a:t>GTA</a:t>
            </a:r>
            <a:r>
              <a:rPr b="0" i="0" lang="en-US" sz="800" u="none">
                <a:solidFill>
                  <a:schemeClr val="dk1"/>
                </a:solidFill>
                <a:latin typeface="Courier"/>
                <a:ea typeface="Courier"/>
                <a:cs typeface="Courier"/>
                <a:sym typeface="Courier"/>
              </a:rPr>
              <a:t>TGCC..TTTGTATTATTTAATTT</a:t>
            </a:r>
            <a:r>
              <a:rPr b="1" i="0" lang="en-US" sz="800" u="none">
                <a:solidFill>
                  <a:schemeClr val="dk1"/>
                </a:solidFill>
                <a:latin typeface="Courier"/>
                <a:ea typeface="Courier"/>
                <a:cs typeface="Courier"/>
                <a:sym typeface="Courier"/>
              </a:rPr>
              <a:t>TAG</a:t>
            </a:r>
            <a:r>
              <a:rPr b="0" i="0" lang="en-US" sz="800" u="none">
                <a:solidFill>
                  <a:schemeClr val="dk1"/>
                </a:solidFill>
                <a:latin typeface="Courier"/>
                <a:ea typeface="Courier"/>
                <a:cs typeface="Courier"/>
                <a:sym typeface="Courier"/>
              </a:rPr>
              <a:t>|AAT	157			</a:t>
            </a:r>
            <a:endParaRPr/>
          </a:p>
          <a:p>
            <a:pPr indent="0" lvl="0" marL="0" marR="0" rtl="0" algn="l">
              <a:lnSpc>
                <a:spcPct val="100000"/>
              </a:lnSpc>
              <a:spcBef>
                <a:spcPts val="400"/>
              </a:spcBef>
              <a:spcAft>
                <a:spcPts val="0"/>
              </a:spcAft>
              <a:buClr>
                <a:schemeClr val="dk1"/>
              </a:buClr>
              <a:buSzPts val="800"/>
              <a:buFont typeface="Courier"/>
              <a:buNone/>
            </a:pPr>
            <a:r>
              <a:rPr b="0" i="0" lang="en-US" sz="800" u="none">
                <a:solidFill>
                  <a:schemeClr val="dk1"/>
                </a:solidFill>
                <a:latin typeface="Courier"/>
                <a:ea typeface="Courier"/>
                <a:cs typeface="Courier"/>
                <a:sym typeface="Courier"/>
              </a:rPr>
              <a:t>GBP		1	TTG|</a:t>
            </a:r>
            <a:r>
              <a:rPr b="1" i="0" lang="en-US" sz="800" u="none">
                <a:solidFill>
                  <a:schemeClr val="dk1"/>
                </a:solidFill>
                <a:latin typeface="Courier"/>
                <a:ea typeface="Courier"/>
                <a:cs typeface="Courier"/>
                <a:sym typeface="Courier"/>
              </a:rPr>
              <a:t>GTA</a:t>
            </a:r>
            <a:r>
              <a:rPr b="0" i="0" lang="en-US" sz="800" u="none">
                <a:solidFill>
                  <a:schemeClr val="dk1"/>
                </a:solidFill>
                <a:latin typeface="Courier"/>
                <a:ea typeface="Courier"/>
                <a:cs typeface="Courier"/>
                <a:sym typeface="Courier"/>
              </a:rPr>
              <a:t>TG....TGTGTATTGTTTATTTT</a:t>
            </a:r>
            <a:r>
              <a:rPr b="1" i="0" lang="en-US" sz="800" u="none">
                <a:solidFill>
                  <a:schemeClr val="dk1"/>
                </a:solidFill>
                <a:latin typeface="Courier"/>
                <a:ea typeface="Courier"/>
                <a:cs typeface="Courier"/>
                <a:sym typeface="Courier"/>
              </a:rPr>
              <a:t>TAG</a:t>
            </a:r>
            <a:r>
              <a:rPr b="0" i="0" lang="en-US" sz="800" u="none">
                <a:solidFill>
                  <a:schemeClr val="dk1"/>
                </a:solidFill>
                <a:latin typeface="Courier"/>
                <a:ea typeface="Courier"/>
                <a:cs typeface="Courier"/>
                <a:sym typeface="Courier"/>
              </a:rPr>
              <a:t>|AAT	179			</a:t>
            </a:r>
            <a:endParaRPr/>
          </a:p>
          <a:p>
            <a:pPr indent="0" lvl="0" marL="0" marR="0" rtl="0" algn="l">
              <a:lnSpc>
                <a:spcPct val="100000"/>
              </a:lnSpc>
              <a:spcBef>
                <a:spcPts val="400"/>
              </a:spcBef>
              <a:spcAft>
                <a:spcPts val="0"/>
              </a:spcAft>
              <a:buClr>
                <a:schemeClr val="dk1"/>
              </a:buClr>
              <a:buSzPts val="800"/>
              <a:buFont typeface="Courier"/>
              <a:buNone/>
            </a:pPr>
            <a:r>
              <a:rPr b="0" i="0" lang="en-US" sz="800" u="none">
                <a:solidFill>
                  <a:schemeClr val="dk1"/>
                </a:solidFill>
                <a:latin typeface="Courier"/>
                <a:ea typeface="Courier"/>
                <a:cs typeface="Courier"/>
                <a:sym typeface="Courier"/>
              </a:rPr>
              <a:t>FIRA		1	TGT|</a:t>
            </a:r>
            <a:r>
              <a:rPr b="1" i="0" lang="en-US" sz="800" u="none">
                <a:solidFill>
                  <a:schemeClr val="dk1"/>
                </a:solidFill>
                <a:latin typeface="Courier"/>
                <a:ea typeface="Courier"/>
                <a:cs typeface="Courier"/>
                <a:sym typeface="Courier"/>
              </a:rPr>
              <a:t>GTA</a:t>
            </a:r>
            <a:r>
              <a:rPr b="0" i="0" lang="en-US" sz="800" u="none">
                <a:solidFill>
                  <a:schemeClr val="dk1"/>
                </a:solidFill>
                <a:latin typeface="Courier"/>
                <a:ea typeface="Courier"/>
                <a:cs typeface="Courier"/>
                <a:sym typeface="Courier"/>
              </a:rPr>
              <a:t>AGGA..TTTTTATATTTTTTCTT</a:t>
            </a:r>
            <a:r>
              <a:rPr b="1" i="0" lang="en-US" sz="800" u="none">
                <a:solidFill>
                  <a:schemeClr val="dk1"/>
                </a:solidFill>
                <a:latin typeface="Courier"/>
                <a:ea typeface="Courier"/>
                <a:cs typeface="Courier"/>
                <a:sym typeface="Courier"/>
              </a:rPr>
              <a:t>TAG</a:t>
            </a:r>
            <a:r>
              <a:rPr b="0" i="0" lang="en-US" sz="800" u="none">
                <a:solidFill>
                  <a:schemeClr val="dk1"/>
                </a:solidFill>
                <a:latin typeface="Courier"/>
                <a:ea typeface="Courier"/>
                <a:cs typeface="Courier"/>
                <a:sym typeface="Courier"/>
              </a:rPr>
              <a:t>|CGA	175			</a:t>
            </a:r>
            <a:endParaRPr/>
          </a:p>
          <a:p>
            <a:pPr indent="0" lvl="0" marL="0" marR="0" rtl="0" algn="l">
              <a:lnSpc>
                <a:spcPct val="100000"/>
              </a:lnSpc>
              <a:spcBef>
                <a:spcPts val="400"/>
              </a:spcBef>
              <a:spcAft>
                <a:spcPts val="0"/>
              </a:spcAft>
              <a:buClr>
                <a:schemeClr val="dk1"/>
              </a:buClr>
              <a:buSzPts val="800"/>
              <a:buFont typeface="Courier"/>
              <a:buNone/>
            </a:pPr>
            <a:r>
              <a:rPr b="0" i="0" lang="en-US" sz="800" u="none">
                <a:solidFill>
                  <a:schemeClr val="dk1"/>
                </a:solidFill>
                <a:latin typeface="Courier"/>
                <a:ea typeface="Courier"/>
                <a:cs typeface="Courier"/>
                <a:sym typeface="Courier"/>
              </a:rPr>
              <a:t>GARP		1	AAG|</a:t>
            </a:r>
            <a:r>
              <a:rPr b="1" i="0" lang="en-US" sz="800" u="none">
                <a:solidFill>
                  <a:schemeClr val="dk1"/>
                </a:solidFill>
                <a:latin typeface="Courier"/>
                <a:ea typeface="Courier"/>
                <a:cs typeface="Courier"/>
                <a:sym typeface="Courier"/>
              </a:rPr>
              <a:t>GTA</a:t>
            </a:r>
            <a:r>
              <a:rPr b="0" i="0" lang="en-US" sz="800" u="none">
                <a:solidFill>
                  <a:schemeClr val="dk1"/>
                </a:solidFill>
                <a:latin typeface="Courier"/>
                <a:ea typeface="Courier"/>
                <a:cs typeface="Courier"/>
                <a:sym typeface="Courier"/>
              </a:rPr>
              <a:t>ACAA..TATATGTATTTTTTTTT</a:t>
            </a:r>
            <a:r>
              <a:rPr b="1" i="0" lang="en-US" sz="800" u="none">
                <a:solidFill>
                  <a:schemeClr val="dk1"/>
                </a:solidFill>
                <a:latin typeface="Courier"/>
                <a:ea typeface="Courier"/>
                <a:cs typeface="Courier"/>
                <a:sym typeface="Courier"/>
              </a:rPr>
              <a:t>TAG</a:t>
            </a:r>
            <a:r>
              <a:rPr b="0" i="0" lang="en-US" sz="800" u="none">
                <a:solidFill>
                  <a:schemeClr val="dk1"/>
                </a:solidFill>
                <a:latin typeface="Courier"/>
                <a:ea typeface="Courier"/>
                <a:cs typeface="Courier"/>
                <a:sym typeface="Courier"/>
              </a:rPr>
              <a:t>|TGC	214</a:t>
            </a:r>
            <a:endParaRPr/>
          </a:p>
          <a:p>
            <a:pPr indent="0" lvl="0" marL="0" marR="0" rtl="0" algn="l">
              <a:lnSpc>
                <a:spcPct val="100000"/>
              </a:lnSpc>
              <a:spcBef>
                <a:spcPts val="0"/>
              </a:spcBef>
              <a:spcAft>
                <a:spcPts val="0"/>
              </a:spcAft>
              <a:buNone/>
            </a:pPr>
            <a:r>
              <a:t/>
            </a:r>
            <a:endParaRPr b="0" i="0" sz="800" u="none">
              <a:solidFill>
                <a:schemeClr val="dk1"/>
              </a:solidFill>
              <a:latin typeface="Courier"/>
              <a:ea typeface="Courier"/>
              <a:cs typeface="Courier"/>
              <a:sym typeface="Courier"/>
            </a:endParaRPr>
          </a:p>
        </p:txBody>
      </p:sp>
      <p:sp>
        <p:nvSpPr>
          <p:cNvPr id="451" name="Google Shape;451;p38"/>
          <p:cNvSpPr txBox="1"/>
          <p:nvPr/>
        </p:nvSpPr>
        <p:spPr>
          <a:xfrm>
            <a:off x="403225" y="760412"/>
            <a:ext cx="6242050" cy="274637"/>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800"/>
              <a:buFont typeface="Times New Roman"/>
              <a:buNone/>
            </a:pPr>
            <a:r>
              <a:rPr b="1" i="0" lang="en-US" sz="800" u="none">
                <a:solidFill>
                  <a:schemeClr val="dk1"/>
                </a:solidFill>
                <a:latin typeface="Times New Roman"/>
                <a:ea typeface="Times New Roman"/>
                <a:cs typeface="Times New Roman"/>
                <a:sym typeface="Times New Roman"/>
              </a:rPr>
              <a:t> </a:t>
            </a:r>
            <a:r>
              <a:rPr b="1" i="0" lang="en-US" sz="1200" u="none">
                <a:solidFill>
                  <a:schemeClr val="dk1"/>
                </a:solidFill>
                <a:latin typeface="Times New Roman"/>
                <a:ea typeface="Times New Roman"/>
                <a:cs typeface="Times New Roman"/>
                <a:sym typeface="Times New Roman"/>
              </a:rPr>
              <a:t>Gene</a:t>
            </a:r>
            <a:r>
              <a:rPr b="1" i="0" lang="en-US" sz="800" u="none">
                <a:solidFill>
                  <a:schemeClr val="dk1"/>
                </a:solidFill>
                <a:latin typeface="Times New Roman"/>
                <a:ea typeface="Times New Roman"/>
                <a:cs typeface="Times New Roman"/>
                <a:sym typeface="Times New Roman"/>
              </a:rPr>
              <a:t>		</a:t>
            </a:r>
            <a:r>
              <a:rPr b="1" i="0" lang="en-US" sz="1200" u="none">
                <a:solidFill>
                  <a:schemeClr val="dk1"/>
                </a:solidFill>
                <a:latin typeface="Times New Roman"/>
                <a:ea typeface="Times New Roman"/>
                <a:cs typeface="Times New Roman"/>
                <a:sym typeface="Times New Roman"/>
              </a:rPr>
              <a:t>No.</a:t>
            </a:r>
            <a:r>
              <a:rPr b="1" i="0" lang="en-US" sz="800" u="none">
                <a:solidFill>
                  <a:schemeClr val="dk1"/>
                </a:solidFill>
                <a:latin typeface="Times New Roman"/>
                <a:ea typeface="Times New Roman"/>
                <a:cs typeface="Times New Roman"/>
                <a:sym typeface="Times New Roman"/>
              </a:rPr>
              <a:t>                     </a:t>
            </a:r>
            <a:r>
              <a:rPr b="1" i="0" lang="en-US" sz="1200" u="none">
                <a:solidFill>
                  <a:schemeClr val="dk1"/>
                </a:solidFill>
                <a:latin typeface="Times New Roman"/>
                <a:ea typeface="Times New Roman"/>
                <a:cs typeface="Times New Roman"/>
                <a:sym typeface="Times New Roman"/>
              </a:rPr>
              <a:t>Exon</a:t>
            </a:r>
            <a:r>
              <a:rPr b="1" i="0" lang="en-US" sz="800" u="none">
                <a:solidFill>
                  <a:schemeClr val="dk1"/>
                </a:solidFill>
                <a:latin typeface="Times New Roman"/>
                <a:ea typeface="Times New Roman"/>
                <a:cs typeface="Times New Roman"/>
                <a:sym typeface="Times New Roman"/>
              </a:rPr>
              <a:t>   	 </a:t>
            </a:r>
            <a:r>
              <a:rPr b="1" i="0" lang="en-US" sz="1200" u="none">
                <a:solidFill>
                  <a:schemeClr val="dk1"/>
                </a:solidFill>
                <a:latin typeface="Times New Roman"/>
                <a:ea typeface="Times New Roman"/>
                <a:cs typeface="Times New Roman"/>
                <a:sym typeface="Times New Roman"/>
              </a:rPr>
              <a:t>Intron </a:t>
            </a:r>
            <a:r>
              <a:rPr b="1" i="0" lang="en-US" sz="800" u="none">
                <a:solidFill>
                  <a:schemeClr val="dk1"/>
                </a:solidFill>
                <a:latin typeface="Times New Roman"/>
                <a:ea typeface="Times New Roman"/>
                <a:cs typeface="Times New Roman"/>
                <a:sym typeface="Times New Roman"/>
              </a:rPr>
              <a:t>                            </a:t>
            </a:r>
            <a:r>
              <a:rPr b="1" i="0" lang="en-US" sz="1200" u="none">
                <a:solidFill>
                  <a:schemeClr val="dk1"/>
                </a:solidFill>
                <a:latin typeface="Times New Roman"/>
                <a:ea typeface="Times New Roman"/>
                <a:cs typeface="Times New Roman"/>
                <a:sym typeface="Times New Roman"/>
              </a:rPr>
              <a:t>Exon </a:t>
            </a:r>
            <a:r>
              <a:rPr b="1" i="0" lang="en-US" sz="800" u="none">
                <a:solidFill>
                  <a:schemeClr val="dk1"/>
                </a:solidFill>
                <a:latin typeface="Times New Roman"/>
                <a:ea typeface="Times New Roman"/>
                <a:cs typeface="Times New Roman"/>
                <a:sym typeface="Times New Roman"/>
              </a:rPr>
              <a:t>          </a:t>
            </a:r>
            <a:r>
              <a:rPr b="1" i="0" lang="en-US" sz="1200" u="none">
                <a:solidFill>
                  <a:schemeClr val="dk1"/>
                </a:solidFill>
                <a:latin typeface="Times New Roman"/>
                <a:ea typeface="Times New Roman"/>
                <a:cs typeface="Times New Roman"/>
                <a:sym typeface="Times New Roman"/>
              </a:rPr>
              <a:t>Size (bp)</a:t>
            </a:r>
            <a:endParaRPr/>
          </a:p>
        </p:txBody>
      </p:sp>
      <p:sp>
        <p:nvSpPr>
          <p:cNvPr id="452" name="Google Shape;452;p38"/>
          <p:cNvSpPr txBox="1"/>
          <p:nvPr/>
        </p:nvSpPr>
        <p:spPr>
          <a:xfrm>
            <a:off x="4727575" y="7961312"/>
            <a:ext cx="1162050" cy="274637"/>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Times New Roman"/>
              <a:buNone/>
            </a:pPr>
            <a:r>
              <a:rPr b="1" i="0" lang="en-US" sz="1200" u="none">
                <a:solidFill>
                  <a:schemeClr val="dk1"/>
                </a:solidFill>
                <a:latin typeface="Times New Roman"/>
                <a:ea typeface="Times New Roman"/>
                <a:cs typeface="Times New Roman"/>
                <a:sym typeface="Times New Roman"/>
              </a:rPr>
              <a:t>Acceptor motif</a:t>
            </a:r>
            <a:endParaRPr/>
          </a:p>
        </p:txBody>
      </p:sp>
      <p:sp>
        <p:nvSpPr>
          <p:cNvPr id="453" name="Google Shape;453;p38"/>
          <p:cNvSpPr txBox="1"/>
          <p:nvPr/>
        </p:nvSpPr>
        <p:spPr>
          <a:xfrm>
            <a:off x="3022600" y="7961312"/>
            <a:ext cx="984250" cy="274637"/>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Times New Roman"/>
              <a:buNone/>
            </a:pPr>
            <a:r>
              <a:rPr b="1" i="0" lang="en-US" sz="1200" u="none">
                <a:solidFill>
                  <a:schemeClr val="dk1"/>
                </a:solidFill>
                <a:latin typeface="Times New Roman"/>
                <a:ea typeface="Times New Roman"/>
                <a:cs typeface="Times New Roman"/>
                <a:sym typeface="Times New Roman"/>
              </a:rPr>
              <a:t>Donor motif</a:t>
            </a:r>
            <a:endParaRPr/>
          </a:p>
        </p:txBody>
      </p:sp>
      <p:cxnSp>
        <p:nvCxnSpPr>
          <p:cNvPr id="454" name="Google Shape;454;p38"/>
          <p:cNvCxnSpPr/>
          <p:nvPr/>
        </p:nvCxnSpPr>
        <p:spPr>
          <a:xfrm rot="10800000">
            <a:off x="3543300" y="7858125"/>
            <a:ext cx="0" cy="142875"/>
          </a:xfrm>
          <a:prstGeom prst="straightConnector1">
            <a:avLst/>
          </a:prstGeom>
          <a:noFill/>
          <a:ln cap="flat" cmpd="sng" w="9525">
            <a:solidFill>
              <a:schemeClr val="dk1"/>
            </a:solidFill>
            <a:prstDash val="solid"/>
            <a:miter lim="800000"/>
            <a:headEnd len="med" w="med" type="none"/>
            <a:tailEnd len="med" w="med" type="triangle"/>
          </a:ln>
        </p:spPr>
      </p:cxnSp>
      <p:cxnSp>
        <p:nvCxnSpPr>
          <p:cNvPr id="455" name="Google Shape;455;p38"/>
          <p:cNvCxnSpPr/>
          <p:nvPr/>
        </p:nvCxnSpPr>
        <p:spPr>
          <a:xfrm rot="10800000">
            <a:off x="5248275" y="7867650"/>
            <a:ext cx="0" cy="142875"/>
          </a:xfrm>
          <a:prstGeom prst="straightConnector1">
            <a:avLst/>
          </a:prstGeom>
          <a:noFill/>
          <a:ln cap="flat" cmpd="sng" w="9525">
            <a:solidFill>
              <a:schemeClr val="dk1"/>
            </a:solidFill>
            <a:prstDash val="solid"/>
            <a:miter lim="800000"/>
            <a:headEnd len="med" w="med" type="none"/>
            <a:tailEnd len="med" w="med" type="triangle"/>
          </a:ln>
        </p:spPr>
      </p:cxnSp>
      <p:sp>
        <p:nvSpPr>
          <p:cNvPr id="456" name="Google Shape;456;p38"/>
          <p:cNvSpPr txBox="1"/>
          <p:nvPr/>
        </p:nvSpPr>
        <p:spPr>
          <a:xfrm>
            <a:off x="438150" y="460375"/>
            <a:ext cx="3451225" cy="274637"/>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Times New Roman"/>
              <a:buNone/>
            </a:pPr>
            <a:r>
              <a:rPr b="1" i="0" lang="en-US" sz="1200" u="none">
                <a:solidFill>
                  <a:schemeClr val="dk1"/>
                </a:solidFill>
                <a:latin typeface="Times New Roman"/>
                <a:ea typeface="Times New Roman"/>
                <a:cs typeface="Times New Roman"/>
                <a:sym typeface="Times New Roman"/>
              </a:rPr>
              <a:t>Appendix XI: Splice site information</a:t>
            </a:r>
            <a:endParaRPr/>
          </a:p>
        </p:txBody>
      </p:sp>
      <p:sp>
        <p:nvSpPr>
          <p:cNvPr id="457" name="Google Shape;457;p38"/>
          <p:cNvSpPr txBox="1"/>
          <p:nvPr/>
        </p:nvSpPr>
        <p:spPr>
          <a:xfrm>
            <a:off x="508000" y="8618537"/>
            <a:ext cx="5813425" cy="63976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Times New Roman"/>
              <a:buNone/>
            </a:pPr>
            <a:r>
              <a:rPr b="0" i="0" lang="en-US" sz="1200" u="none">
                <a:solidFill>
                  <a:schemeClr val="dk1"/>
                </a:solidFill>
                <a:latin typeface="Times New Roman"/>
                <a:ea typeface="Times New Roman"/>
                <a:cs typeface="Times New Roman"/>
                <a:sym typeface="Times New Roman"/>
              </a:rPr>
              <a:t>The splice acceptor and donor sequences for several </a:t>
            </a:r>
            <a:r>
              <a:rPr b="0" i="1" lang="en-US" sz="1200" u="none">
                <a:solidFill>
                  <a:schemeClr val="dk1"/>
                </a:solidFill>
                <a:latin typeface="Times New Roman"/>
                <a:ea typeface="Times New Roman"/>
                <a:cs typeface="Times New Roman"/>
                <a:sym typeface="Times New Roman"/>
              </a:rPr>
              <a:t>P. falciparum</a:t>
            </a:r>
            <a:r>
              <a:rPr b="0" i="0" lang="en-US" sz="1200" u="none">
                <a:solidFill>
                  <a:schemeClr val="dk1"/>
                </a:solidFill>
                <a:latin typeface="Times New Roman"/>
                <a:ea typeface="Times New Roman"/>
                <a:cs typeface="Times New Roman"/>
                <a:sym typeface="Times New Roman"/>
              </a:rPr>
              <a:t> genes: adapted from Coppel and Black(1998). In "Malaria:Parasite Biology, Pathogenesis and Protection", I.W. Sherman (ed.); ASM Press; Washington DC; pp185-202</a:t>
            </a:r>
            <a:endParaRPr/>
          </a:p>
        </p:txBody>
      </p:sp>
      <p:sp>
        <p:nvSpPr>
          <p:cNvPr id="458" name="Google Shape;458;p38"/>
          <p:cNvSpPr txBox="1"/>
          <p:nvPr/>
        </p:nvSpPr>
        <p:spPr>
          <a:xfrm>
            <a:off x="5932487" y="25400"/>
            <a:ext cx="784225" cy="244475"/>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000"/>
              <a:buFont typeface="Times New Roman"/>
              <a:buNone/>
            </a:pPr>
            <a:r>
              <a:rPr b="0" i="0" lang="en-US" sz="1000" u="none">
                <a:solidFill>
                  <a:schemeClr val="dk1"/>
                </a:solidFill>
                <a:latin typeface="Times New Roman"/>
                <a:ea typeface="Times New Roman"/>
                <a:cs typeface="Times New Roman"/>
                <a:sym typeface="Times New Roman"/>
              </a:rPr>
              <a:t>Appendices</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2" name="Shape 102"/>
        <p:cNvGrpSpPr/>
        <p:nvPr/>
      </p:nvGrpSpPr>
      <p:grpSpPr>
        <a:xfrm>
          <a:off x="0" y="0"/>
          <a:ext cx="0" cy="0"/>
          <a:chOff x="0" y="0"/>
          <a:chExt cx="0" cy="0"/>
        </a:xfrm>
      </p:grpSpPr>
      <p:sp>
        <p:nvSpPr>
          <p:cNvPr id="103" name="Google Shape;103;p15"/>
          <p:cNvSpPr txBox="1"/>
          <p:nvPr/>
        </p:nvSpPr>
        <p:spPr>
          <a:xfrm>
            <a:off x="685800" y="622300"/>
            <a:ext cx="5397500" cy="7570787"/>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Times New Roman"/>
              <a:buNone/>
            </a:pPr>
            <a:r>
              <a:rPr b="0" i="0" lang="en-US" sz="1200" u="none">
                <a:solidFill>
                  <a:schemeClr val="dk1"/>
                </a:solidFill>
                <a:latin typeface="Times New Roman"/>
                <a:ea typeface="Times New Roman"/>
                <a:cs typeface="Times New Roman"/>
                <a:sym typeface="Times New Roman"/>
              </a:rPr>
              <a:t>Otto et al. (2010) </a:t>
            </a:r>
            <a:r>
              <a:rPr b="0" i="1" lang="en-US" sz="1200" u="none">
                <a:solidFill>
                  <a:schemeClr val="dk1"/>
                </a:solidFill>
                <a:latin typeface="Times New Roman"/>
                <a:ea typeface="Times New Roman"/>
                <a:cs typeface="Times New Roman"/>
                <a:sym typeface="Times New Roman"/>
              </a:rPr>
              <a:t>Mol Microbiol</a:t>
            </a:r>
            <a:r>
              <a:rPr b="0" i="0" lang="en-US" sz="1200" u="none">
                <a:solidFill>
                  <a:schemeClr val="dk1"/>
                </a:solidFill>
                <a:latin typeface="Times New Roman"/>
                <a:ea typeface="Times New Roman"/>
                <a:cs typeface="Times New Roman"/>
                <a:sym typeface="Times New Roman"/>
              </a:rPr>
              <a:t> Apr;76(1):12-24. New insights into the blood stage transcriptome of </a:t>
            </a:r>
            <a:r>
              <a:rPr b="0" i="1" lang="en-US" sz="1200" u="none">
                <a:solidFill>
                  <a:schemeClr val="dk1"/>
                </a:solidFill>
                <a:latin typeface="Times New Roman"/>
                <a:ea typeface="Times New Roman"/>
                <a:cs typeface="Times New Roman"/>
                <a:sym typeface="Times New Roman"/>
              </a:rPr>
              <a:t>Plasmodium falciparum</a:t>
            </a:r>
            <a:r>
              <a:rPr b="0" i="0" lang="en-US" sz="1200" u="none">
                <a:solidFill>
                  <a:schemeClr val="dk1"/>
                </a:solidFill>
                <a:latin typeface="Times New Roman"/>
                <a:ea typeface="Times New Roman"/>
                <a:cs typeface="Times New Roman"/>
                <a:sym typeface="Times New Roman"/>
              </a:rPr>
              <a:t> using RNA-Seq.</a:t>
            </a:r>
            <a:endParaRPr/>
          </a:p>
          <a:p>
            <a:pPr indent="0" lvl="0" marL="0" marR="0" rtl="0" algn="l">
              <a:lnSpc>
                <a:spcPct val="120000"/>
              </a:lnSpc>
              <a:spcBef>
                <a:spcPts val="0"/>
              </a:spcBef>
              <a:spcAft>
                <a:spcPts val="0"/>
              </a:spcAft>
              <a:buClr>
                <a:schemeClr val="dk1"/>
              </a:buClr>
              <a:buSzPts val="1200"/>
              <a:buFont typeface="Arial"/>
              <a:buNone/>
            </a:pPr>
            <a:r>
              <a:t/>
            </a:r>
            <a:endParaRPr b="0" i="0" sz="1200" u="none">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chemeClr val="dk1"/>
              </a:buClr>
              <a:buSzPts val="1200"/>
              <a:buFont typeface="Times New Roman"/>
              <a:buNone/>
            </a:pPr>
            <a:r>
              <a:rPr b="0" i="0" lang="en-US" sz="1200" u="none">
                <a:solidFill>
                  <a:schemeClr val="dk1"/>
                </a:solidFill>
                <a:latin typeface="Times New Roman"/>
                <a:ea typeface="Times New Roman"/>
                <a:cs typeface="Times New Roman"/>
                <a:sym typeface="Times New Roman"/>
              </a:rPr>
              <a:t>Otto, T. D., G. P. Dillon, et al. (2011). </a:t>
            </a:r>
            <a:r>
              <a:rPr b="0" i="1" lang="en-US" sz="1200" u="none">
                <a:solidFill>
                  <a:schemeClr val="dk1"/>
                </a:solidFill>
                <a:latin typeface="Times New Roman"/>
                <a:ea typeface="Times New Roman"/>
                <a:cs typeface="Times New Roman"/>
                <a:sym typeface="Times New Roman"/>
              </a:rPr>
              <a:t>Nucleic Acids Res </a:t>
            </a:r>
            <a:r>
              <a:rPr b="1" i="0" lang="en-US" sz="1200" u="none">
                <a:solidFill>
                  <a:schemeClr val="dk1"/>
                </a:solidFill>
                <a:latin typeface="Times New Roman"/>
                <a:ea typeface="Times New Roman"/>
                <a:cs typeface="Times New Roman"/>
                <a:sym typeface="Times New Roman"/>
              </a:rPr>
              <a:t>39</a:t>
            </a:r>
            <a:r>
              <a:rPr b="0" i="0" lang="en-US" sz="1200" u="none">
                <a:solidFill>
                  <a:schemeClr val="dk1"/>
                </a:solidFill>
                <a:latin typeface="Times New Roman"/>
                <a:ea typeface="Times New Roman"/>
                <a:cs typeface="Times New Roman"/>
                <a:sym typeface="Times New Roman"/>
              </a:rPr>
              <a:t>(9): e57. RATT: Rapid Annotation Transfer Tool. </a:t>
            </a:r>
            <a:endParaRPr/>
          </a:p>
          <a:p>
            <a:pPr indent="0" lvl="0" marL="0" marR="0" rtl="0" algn="l">
              <a:lnSpc>
                <a:spcPct val="100000"/>
              </a:lnSpc>
              <a:spcBef>
                <a:spcPts val="0"/>
              </a:spcBef>
              <a:spcAft>
                <a:spcPts val="0"/>
              </a:spcAft>
              <a:buClr>
                <a:schemeClr val="dk1"/>
              </a:buClr>
              <a:buSzPts val="1200"/>
              <a:buFont typeface="Arial"/>
              <a:buNone/>
            </a:pPr>
            <a:r>
              <a:t/>
            </a:r>
            <a:endParaRPr b="0" i="0" sz="1200" u="none">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chemeClr val="dk1"/>
              </a:buClr>
              <a:buSzPts val="1200"/>
              <a:buFont typeface="Times New Roman"/>
              <a:buNone/>
            </a:pPr>
            <a:r>
              <a:rPr b="0" i="0" lang="en-US" sz="1200" u="none">
                <a:solidFill>
                  <a:schemeClr val="dk1"/>
                </a:solidFill>
                <a:latin typeface="Times New Roman"/>
                <a:ea typeface="Times New Roman"/>
                <a:cs typeface="Times New Roman"/>
                <a:sym typeface="Times New Roman"/>
              </a:rPr>
              <a:t>Otto, T. D., M. Sanders, et al. (2010). </a:t>
            </a:r>
            <a:r>
              <a:rPr b="0" i="1" lang="en-US" sz="1200" u="none">
                <a:solidFill>
                  <a:schemeClr val="dk1"/>
                </a:solidFill>
                <a:latin typeface="Times New Roman"/>
                <a:ea typeface="Times New Roman"/>
                <a:cs typeface="Times New Roman"/>
                <a:sym typeface="Times New Roman"/>
              </a:rPr>
              <a:t>Bioinformatics</a:t>
            </a:r>
            <a:r>
              <a:rPr b="0" i="0" lang="en-US" sz="1200" u="none">
                <a:solidFill>
                  <a:schemeClr val="dk1"/>
                </a:solidFill>
                <a:latin typeface="Times New Roman"/>
                <a:ea typeface="Times New Roman"/>
                <a:cs typeface="Times New Roman"/>
                <a:sym typeface="Times New Roman"/>
              </a:rPr>
              <a:t> </a:t>
            </a:r>
            <a:r>
              <a:rPr b="1" i="0" lang="en-US" sz="1200" u="none">
                <a:solidFill>
                  <a:schemeClr val="dk1"/>
                </a:solidFill>
                <a:latin typeface="Times New Roman"/>
                <a:ea typeface="Times New Roman"/>
                <a:cs typeface="Times New Roman"/>
                <a:sym typeface="Times New Roman"/>
              </a:rPr>
              <a:t>26</a:t>
            </a:r>
            <a:r>
              <a:rPr b="0" i="0" lang="en-US" sz="1200" u="none">
                <a:solidFill>
                  <a:schemeClr val="dk1"/>
                </a:solidFill>
                <a:latin typeface="Times New Roman"/>
                <a:ea typeface="Times New Roman"/>
                <a:cs typeface="Times New Roman"/>
                <a:sym typeface="Times New Roman"/>
              </a:rPr>
              <a:t>(14): 1704-1707. Iterative Correction of Reference Nucleotides (iCORN) using second generation sequencing technology. </a:t>
            </a:r>
            <a:endParaRPr/>
          </a:p>
          <a:p>
            <a:pPr indent="0" lvl="0" marL="0" marR="0" rtl="0" algn="l">
              <a:lnSpc>
                <a:spcPct val="100000"/>
              </a:lnSpc>
              <a:spcBef>
                <a:spcPts val="0"/>
              </a:spcBef>
              <a:spcAft>
                <a:spcPts val="0"/>
              </a:spcAft>
              <a:buClr>
                <a:schemeClr val="dk1"/>
              </a:buClr>
              <a:buSzPts val="1200"/>
              <a:buFont typeface="Arial"/>
              <a:buNone/>
            </a:pPr>
            <a:r>
              <a:t/>
            </a:r>
            <a:endParaRPr b="0" i="0" sz="1200" u="none">
              <a:solidFill>
                <a:srgbClr val="000000"/>
              </a:solidFill>
              <a:latin typeface="Times New Roman"/>
              <a:ea typeface="Times New Roman"/>
              <a:cs typeface="Times New Roman"/>
              <a:sym typeface="Times New Roman"/>
            </a:endParaRPr>
          </a:p>
          <a:p>
            <a:pPr indent="0" lvl="0" marL="0" marR="0" rtl="0" algn="l">
              <a:lnSpc>
                <a:spcPct val="120000"/>
              </a:lnSpc>
              <a:spcBef>
                <a:spcPts val="0"/>
              </a:spcBef>
              <a:spcAft>
                <a:spcPts val="0"/>
              </a:spcAft>
              <a:buClr>
                <a:srgbClr val="000000"/>
              </a:buClr>
              <a:buSzPts val="1200"/>
              <a:buFont typeface="Times New Roman"/>
              <a:buNone/>
            </a:pPr>
            <a:r>
              <a:rPr b="0" i="0" lang="en-US" sz="1200" u="none">
                <a:solidFill>
                  <a:srgbClr val="000000"/>
                </a:solidFill>
                <a:latin typeface="Times New Roman"/>
                <a:ea typeface="Times New Roman"/>
                <a:cs typeface="Times New Roman"/>
                <a:sym typeface="Times New Roman"/>
              </a:rPr>
              <a:t>Parkhill, J. (2002) </a:t>
            </a:r>
            <a:r>
              <a:rPr b="0" i="1" lang="en-US" sz="1200" u="none">
                <a:solidFill>
                  <a:srgbClr val="000000"/>
                </a:solidFill>
                <a:latin typeface="Times New Roman"/>
                <a:ea typeface="Times New Roman"/>
                <a:cs typeface="Times New Roman"/>
                <a:sym typeface="Times New Roman"/>
              </a:rPr>
              <a:t>Method Microbiol</a:t>
            </a:r>
            <a:r>
              <a:rPr b="0" i="0" lang="en-US" sz="1200" u="none">
                <a:solidFill>
                  <a:srgbClr val="000000"/>
                </a:solidFill>
                <a:latin typeface="Times New Roman"/>
                <a:ea typeface="Times New Roman"/>
                <a:cs typeface="Times New Roman"/>
                <a:sym typeface="Times New Roman"/>
              </a:rPr>
              <a:t> 33: 1-26. Annotation of microbial genomes.</a:t>
            </a:r>
            <a:endParaRPr/>
          </a:p>
          <a:p>
            <a:pPr indent="0" lvl="0" marL="0" marR="0" rtl="0" algn="l">
              <a:lnSpc>
                <a:spcPct val="120000"/>
              </a:lnSpc>
              <a:spcBef>
                <a:spcPts val="0"/>
              </a:spcBef>
              <a:spcAft>
                <a:spcPts val="0"/>
              </a:spcAft>
              <a:buClr>
                <a:schemeClr val="dk1"/>
              </a:buClr>
              <a:buSzPts val="1200"/>
              <a:buFont typeface="Arial"/>
              <a:buNone/>
            </a:pPr>
            <a:r>
              <a:t/>
            </a:r>
            <a:endParaRPr b="0" i="1" sz="1200" u="none">
              <a:solidFill>
                <a:srgbClr val="000000"/>
              </a:solidFill>
              <a:latin typeface="Times New Roman"/>
              <a:ea typeface="Times New Roman"/>
              <a:cs typeface="Times New Roman"/>
              <a:sym typeface="Times New Roman"/>
            </a:endParaRPr>
          </a:p>
          <a:p>
            <a:pPr indent="0" lvl="0" marL="0" marR="0" rtl="0" algn="l">
              <a:lnSpc>
                <a:spcPct val="120000"/>
              </a:lnSpc>
              <a:spcBef>
                <a:spcPts val="0"/>
              </a:spcBef>
              <a:spcAft>
                <a:spcPts val="0"/>
              </a:spcAft>
              <a:buClr>
                <a:srgbClr val="000000"/>
              </a:buClr>
              <a:buSzPts val="1200"/>
              <a:buFont typeface="Times New Roman"/>
              <a:buNone/>
            </a:pPr>
            <a:r>
              <a:rPr b="0" i="0" lang="en-US" sz="1200" u="none">
                <a:solidFill>
                  <a:srgbClr val="000000"/>
                </a:solidFill>
                <a:latin typeface="Times New Roman"/>
                <a:ea typeface="Times New Roman"/>
                <a:cs typeface="Times New Roman"/>
                <a:sym typeface="Times New Roman"/>
              </a:rPr>
              <a:t>Robinson MD, et al. (2010) </a:t>
            </a:r>
            <a:r>
              <a:rPr b="0" i="1" lang="en-US" sz="1200" u="none">
                <a:solidFill>
                  <a:srgbClr val="000000"/>
                </a:solidFill>
                <a:latin typeface="Times New Roman"/>
                <a:ea typeface="Times New Roman"/>
                <a:cs typeface="Times New Roman"/>
                <a:sym typeface="Times New Roman"/>
              </a:rPr>
              <a:t>Bioinformatics</a:t>
            </a:r>
            <a:r>
              <a:rPr b="0" i="0" lang="en-US" sz="1200" u="none">
                <a:solidFill>
                  <a:srgbClr val="000000"/>
                </a:solidFill>
                <a:latin typeface="Times New Roman"/>
                <a:ea typeface="Times New Roman"/>
                <a:cs typeface="Times New Roman"/>
                <a:sym typeface="Times New Roman"/>
              </a:rPr>
              <a:t> 26: 139-140.edgeR: a Bioconductor package for differential expression analysis of digital gene expression data.</a:t>
            </a:r>
            <a:endParaRPr/>
          </a:p>
          <a:p>
            <a:pPr indent="0" lvl="0" marL="0" marR="0" rtl="0" algn="l">
              <a:lnSpc>
                <a:spcPct val="100000"/>
              </a:lnSpc>
              <a:spcBef>
                <a:spcPts val="0"/>
              </a:spcBef>
              <a:spcAft>
                <a:spcPts val="0"/>
              </a:spcAft>
              <a:buClr>
                <a:schemeClr val="dk1"/>
              </a:buClr>
              <a:buSzPts val="1200"/>
              <a:buFont typeface="Arial"/>
              <a:buNone/>
            </a:pPr>
            <a:r>
              <a:t/>
            </a:r>
            <a:endParaRPr b="0" i="0" sz="1200" u="none">
              <a:solidFill>
                <a:srgbClr val="000000"/>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rgbClr val="000000"/>
              </a:buClr>
              <a:buSzPts val="1200"/>
              <a:buFont typeface="Times New Roman"/>
              <a:buNone/>
            </a:pPr>
            <a:r>
              <a:rPr b="0" i="0" lang="en-US" sz="1200" u="none">
                <a:solidFill>
                  <a:srgbClr val="000000"/>
                </a:solidFill>
                <a:latin typeface="Times New Roman"/>
                <a:ea typeface="Times New Roman"/>
                <a:cs typeface="Times New Roman"/>
                <a:sym typeface="Times New Roman"/>
              </a:rPr>
              <a:t>Rutherford et al. (2000)</a:t>
            </a:r>
            <a:r>
              <a:rPr b="0" i="1" lang="en-US" sz="1200" u="none">
                <a:solidFill>
                  <a:srgbClr val="000000"/>
                </a:solidFill>
                <a:latin typeface="Times New Roman"/>
                <a:ea typeface="Times New Roman"/>
                <a:cs typeface="Times New Roman"/>
                <a:sym typeface="Times New Roman"/>
              </a:rPr>
              <a:t> Bioinformatics </a:t>
            </a:r>
            <a:r>
              <a:rPr b="0" i="0" lang="en-US" sz="1200" u="none">
                <a:solidFill>
                  <a:srgbClr val="000000"/>
                </a:solidFill>
                <a:latin typeface="Times New Roman"/>
                <a:ea typeface="Times New Roman"/>
                <a:cs typeface="Times New Roman"/>
                <a:sym typeface="Times New Roman"/>
              </a:rPr>
              <a:t>16 (10) 944-945.</a:t>
            </a:r>
            <a:r>
              <a:rPr b="0" i="1" lang="en-US" sz="1200" u="none">
                <a:solidFill>
                  <a:srgbClr val="000000"/>
                </a:solidFill>
                <a:latin typeface="Times New Roman"/>
                <a:ea typeface="Times New Roman"/>
                <a:cs typeface="Times New Roman"/>
                <a:sym typeface="Times New Roman"/>
              </a:rPr>
              <a:t> </a:t>
            </a:r>
            <a:r>
              <a:rPr b="0" i="0" lang="en-US" sz="1200" u="none">
                <a:solidFill>
                  <a:srgbClr val="000000"/>
                </a:solidFill>
                <a:latin typeface="Times New Roman"/>
                <a:ea typeface="Times New Roman"/>
                <a:cs typeface="Times New Roman"/>
                <a:sym typeface="Times New Roman"/>
              </a:rPr>
              <a:t>Artemis: sequence visualization and annotation.</a:t>
            </a:r>
            <a:endParaRPr/>
          </a:p>
          <a:p>
            <a:pPr indent="0" lvl="0" marL="0" marR="0" rtl="0" algn="l">
              <a:lnSpc>
                <a:spcPct val="100000"/>
              </a:lnSpc>
              <a:spcBef>
                <a:spcPts val="0"/>
              </a:spcBef>
              <a:spcAft>
                <a:spcPts val="0"/>
              </a:spcAft>
              <a:buClr>
                <a:schemeClr val="dk1"/>
              </a:buClr>
              <a:buSzPts val="1200"/>
              <a:buFont typeface="Arial"/>
              <a:buNone/>
            </a:pPr>
            <a:r>
              <a:t/>
            </a:r>
            <a:endParaRPr b="0" i="0" sz="1200" u="none">
              <a:solidFill>
                <a:srgbClr val="000000"/>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chemeClr val="dk1"/>
              </a:buClr>
              <a:buSzPts val="1200"/>
              <a:buFont typeface="Times New Roman"/>
              <a:buNone/>
            </a:pPr>
            <a:r>
              <a:rPr b="0" i="0" lang="en-US" sz="1200" u="none">
                <a:solidFill>
                  <a:schemeClr val="dk1"/>
                </a:solidFill>
                <a:latin typeface="Times New Roman"/>
                <a:ea typeface="Times New Roman"/>
                <a:cs typeface="Times New Roman"/>
                <a:sym typeface="Times New Roman"/>
              </a:rPr>
              <a:t>Simpson, J. T., K. Wong, et al. (2009). </a:t>
            </a:r>
            <a:r>
              <a:rPr b="0" i="1" lang="en-US" sz="1200" u="none">
                <a:solidFill>
                  <a:schemeClr val="dk1"/>
                </a:solidFill>
                <a:latin typeface="Times New Roman"/>
                <a:ea typeface="Times New Roman"/>
                <a:cs typeface="Times New Roman"/>
                <a:sym typeface="Times New Roman"/>
              </a:rPr>
              <a:t>Genome Res </a:t>
            </a:r>
            <a:r>
              <a:rPr b="1" i="0" lang="en-US" sz="1200" u="none">
                <a:solidFill>
                  <a:schemeClr val="dk1"/>
                </a:solidFill>
                <a:latin typeface="Times New Roman"/>
                <a:ea typeface="Times New Roman"/>
                <a:cs typeface="Times New Roman"/>
                <a:sym typeface="Times New Roman"/>
              </a:rPr>
              <a:t>19</a:t>
            </a:r>
            <a:r>
              <a:rPr b="0" i="0" lang="en-US" sz="1200" u="none">
                <a:solidFill>
                  <a:schemeClr val="dk1"/>
                </a:solidFill>
                <a:latin typeface="Times New Roman"/>
                <a:ea typeface="Times New Roman"/>
                <a:cs typeface="Times New Roman"/>
                <a:sym typeface="Times New Roman"/>
              </a:rPr>
              <a:t>(6): 1117-1123. ABySS: a parallel assembler for short read sequence data. </a:t>
            </a:r>
            <a:endParaRPr/>
          </a:p>
          <a:p>
            <a:pPr indent="0" lvl="0" marL="0" marR="0" rtl="0" algn="l">
              <a:lnSpc>
                <a:spcPct val="100000"/>
              </a:lnSpc>
              <a:spcBef>
                <a:spcPts val="0"/>
              </a:spcBef>
              <a:spcAft>
                <a:spcPts val="0"/>
              </a:spcAft>
              <a:buClr>
                <a:schemeClr val="dk1"/>
              </a:buClr>
              <a:buSzPts val="1200"/>
              <a:buFont typeface="Arial"/>
              <a:buNone/>
            </a:pPr>
            <a:r>
              <a:t/>
            </a:r>
            <a:endParaRPr b="0" i="0" sz="1200" u="none">
              <a:solidFill>
                <a:srgbClr val="000000"/>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rgbClr val="000000"/>
              </a:buClr>
              <a:buSzPts val="1200"/>
              <a:buFont typeface="Times New Roman"/>
              <a:buNone/>
            </a:pPr>
            <a:r>
              <a:rPr b="0" i="0" lang="en-US" sz="1200" u="none">
                <a:solidFill>
                  <a:srgbClr val="000000"/>
                </a:solidFill>
                <a:latin typeface="Times New Roman"/>
                <a:ea typeface="Times New Roman"/>
                <a:cs typeface="Times New Roman"/>
                <a:sym typeface="Times New Roman"/>
              </a:rPr>
              <a:t>Stephens et al. (1998). </a:t>
            </a:r>
            <a:r>
              <a:rPr b="0" i="1" lang="en-US" sz="1200" u="none">
                <a:solidFill>
                  <a:srgbClr val="000000"/>
                </a:solidFill>
                <a:latin typeface="Times New Roman"/>
                <a:ea typeface="Times New Roman"/>
                <a:cs typeface="Times New Roman"/>
                <a:sym typeface="Times New Roman"/>
              </a:rPr>
              <a:t>Science</a:t>
            </a:r>
            <a:r>
              <a:rPr b="0" i="0" lang="en-US" sz="1200" u="none">
                <a:solidFill>
                  <a:srgbClr val="000000"/>
                </a:solidFill>
                <a:latin typeface="Times New Roman"/>
                <a:ea typeface="Times New Roman"/>
                <a:cs typeface="Times New Roman"/>
                <a:sym typeface="Times New Roman"/>
              </a:rPr>
              <a:t> 282(5389): 754 – 759. Genome sequence of an obligate intracellular pathogen of humans: </a:t>
            </a:r>
            <a:r>
              <a:rPr b="0" i="1" lang="en-US" sz="1200" u="none">
                <a:solidFill>
                  <a:srgbClr val="000000"/>
                </a:solidFill>
                <a:latin typeface="Times New Roman"/>
                <a:ea typeface="Times New Roman"/>
                <a:cs typeface="Times New Roman"/>
                <a:sym typeface="Times New Roman"/>
              </a:rPr>
              <a:t>Chlamydia trachomatis</a:t>
            </a:r>
            <a:r>
              <a:rPr b="0" i="0" lang="en-US" sz="1200" u="none">
                <a:solidFill>
                  <a:srgbClr val="000000"/>
                </a:solidFill>
                <a:latin typeface="Times New Roman"/>
                <a:ea typeface="Times New Roman"/>
                <a:cs typeface="Times New Roman"/>
                <a:sym typeface="Times New Roman"/>
              </a:rPr>
              <a:t>.</a:t>
            </a:r>
            <a:endParaRPr/>
          </a:p>
          <a:p>
            <a:pPr indent="0" lvl="0" marL="0" marR="0" rtl="0" algn="l">
              <a:lnSpc>
                <a:spcPct val="100000"/>
              </a:lnSpc>
              <a:spcBef>
                <a:spcPts val="0"/>
              </a:spcBef>
              <a:spcAft>
                <a:spcPts val="0"/>
              </a:spcAft>
              <a:buClr>
                <a:schemeClr val="dk1"/>
              </a:buClr>
              <a:buSzPts val="1200"/>
              <a:buFont typeface="Arial"/>
              <a:buNone/>
            </a:pPr>
            <a:r>
              <a:t/>
            </a:r>
            <a:endParaRPr b="0" i="0" sz="1200" u="none">
              <a:solidFill>
                <a:srgbClr val="000000"/>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chemeClr val="dk1"/>
              </a:buClr>
              <a:buSzPts val="1200"/>
              <a:buFont typeface="Times New Roman"/>
              <a:buNone/>
            </a:pPr>
            <a:r>
              <a:rPr b="0" i="0" lang="en-US" sz="1200" u="none">
                <a:solidFill>
                  <a:schemeClr val="dk1"/>
                </a:solidFill>
                <a:latin typeface="Times New Roman"/>
                <a:ea typeface="Times New Roman"/>
                <a:cs typeface="Times New Roman"/>
                <a:sym typeface="Times New Roman"/>
              </a:rPr>
              <a:t>Tsai, I. J., T. D. Otto, et al. (2010). </a:t>
            </a:r>
            <a:r>
              <a:rPr b="0" i="1" lang="en-US" sz="1200" u="none">
                <a:solidFill>
                  <a:schemeClr val="dk1"/>
                </a:solidFill>
                <a:latin typeface="Times New Roman"/>
                <a:ea typeface="Times New Roman"/>
                <a:cs typeface="Times New Roman"/>
                <a:sym typeface="Times New Roman"/>
              </a:rPr>
              <a:t>Genome Biol </a:t>
            </a:r>
            <a:r>
              <a:rPr b="1" i="0" lang="en-US" sz="1200" u="none">
                <a:solidFill>
                  <a:schemeClr val="dk1"/>
                </a:solidFill>
                <a:latin typeface="Times New Roman"/>
                <a:ea typeface="Times New Roman"/>
                <a:cs typeface="Times New Roman"/>
                <a:sym typeface="Times New Roman"/>
              </a:rPr>
              <a:t>11</a:t>
            </a:r>
            <a:r>
              <a:rPr b="0" i="0" lang="en-US" sz="1200" u="none">
                <a:solidFill>
                  <a:schemeClr val="dk1"/>
                </a:solidFill>
                <a:latin typeface="Times New Roman"/>
                <a:ea typeface="Times New Roman"/>
                <a:cs typeface="Times New Roman"/>
                <a:sym typeface="Times New Roman"/>
              </a:rPr>
              <a:t>(4): R41. Improving draft assemblies by iterative mapping and assembly of short reads to eliminate gaps. </a:t>
            </a:r>
            <a:endParaRPr/>
          </a:p>
          <a:p>
            <a:pPr indent="0" lvl="0" marL="0" marR="0" rtl="0" algn="l">
              <a:lnSpc>
                <a:spcPct val="100000"/>
              </a:lnSpc>
              <a:spcBef>
                <a:spcPts val="0"/>
              </a:spcBef>
              <a:spcAft>
                <a:spcPts val="0"/>
              </a:spcAft>
              <a:buClr>
                <a:schemeClr val="dk1"/>
              </a:buClr>
              <a:buSzPts val="1200"/>
              <a:buFont typeface="Arial"/>
              <a:buNone/>
            </a:pPr>
            <a:r>
              <a:t/>
            </a:r>
            <a:endParaRPr b="0" i="0" sz="1200" u="none">
              <a:solidFill>
                <a:srgbClr val="000000"/>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rgbClr val="000000"/>
              </a:buClr>
              <a:buSzPts val="1200"/>
              <a:buFont typeface="Times New Roman"/>
              <a:buNone/>
            </a:pPr>
            <a:r>
              <a:rPr b="0" i="0" lang="en-US" sz="1200" u="none">
                <a:solidFill>
                  <a:srgbClr val="000000"/>
                </a:solidFill>
                <a:latin typeface="Times New Roman"/>
                <a:ea typeface="Times New Roman"/>
                <a:cs typeface="Times New Roman"/>
                <a:sym typeface="Times New Roman"/>
              </a:rPr>
              <a:t>Trapnell et al. (2009). </a:t>
            </a:r>
            <a:r>
              <a:rPr b="0" i="1" lang="en-US" sz="1200" u="none">
                <a:solidFill>
                  <a:srgbClr val="000000"/>
                </a:solidFill>
                <a:latin typeface="Times New Roman"/>
                <a:ea typeface="Times New Roman"/>
                <a:cs typeface="Times New Roman"/>
                <a:sym typeface="Times New Roman"/>
              </a:rPr>
              <a:t>Bioinformatics</a:t>
            </a:r>
            <a:r>
              <a:rPr b="0" i="0" lang="en-US" sz="1200" u="none">
                <a:solidFill>
                  <a:srgbClr val="000000"/>
                </a:solidFill>
                <a:latin typeface="Times New Roman"/>
                <a:ea typeface="Times New Roman"/>
                <a:cs typeface="Times New Roman"/>
                <a:sym typeface="Times New Roman"/>
              </a:rPr>
              <a:t> 25(9):1105-1111. TopHat: discovering splice junctions with RNA-Seq.</a:t>
            </a:r>
            <a:endParaRPr/>
          </a:p>
          <a:p>
            <a:pPr indent="0" lvl="0" marL="0" marR="0" rtl="0" algn="l">
              <a:lnSpc>
                <a:spcPct val="100000"/>
              </a:lnSpc>
              <a:spcBef>
                <a:spcPts val="0"/>
              </a:spcBef>
              <a:spcAft>
                <a:spcPts val="0"/>
              </a:spcAft>
              <a:buClr>
                <a:schemeClr val="dk1"/>
              </a:buClr>
              <a:buSzPts val="1200"/>
              <a:buFont typeface="Arial"/>
              <a:buNone/>
            </a:pPr>
            <a:r>
              <a:t/>
            </a:r>
            <a:endParaRPr b="0" i="0" sz="1200" u="none">
              <a:solidFill>
                <a:srgbClr val="000000"/>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rgbClr val="000000"/>
              </a:buClr>
              <a:buSzPts val="1200"/>
              <a:buFont typeface="Times New Roman"/>
              <a:buNone/>
            </a:pPr>
            <a:r>
              <a:rPr b="0" i="0" lang="en-US" sz="1200" u="none">
                <a:solidFill>
                  <a:srgbClr val="000000"/>
                </a:solidFill>
                <a:latin typeface="Times New Roman"/>
                <a:ea typeface="Times New Roman"/>
                <a:cs typeface="Times New Roman"/>
                <a:sym typeface="Times New Roman"/>
              </a:rPr>
              <a:t>Wang et al. (2009)</a:t>
            </a:r>
            <a:r>
              <a:rPr b="0" i="1" lang="en-US" sz="1200" u="none">
                <a:solidFill>
                  <a:srgbClr val="000000"/>
                </a:solidFill>
                <a:latin typeface="Times New Roman"/>
                <a:ea typeface="Times New Roman"/>
                <a:cs typeface="Times New Roman"/>
                <a:sym typeface="Times New Roman"/>
              </a:rPr>
              <a:t>.</a:t>
            </a:r>
            <a:r>
              <a:rPr b="0" i="0" lang="en-US" sz="1200" u="none">
                <a:solidFill>
                  <a:srgbClr val="000000"/>
                </a:solidFill>
                <a:latin typeface="Times New Roman"/>
                <a:ea typeface="Times New Roman"/>
                <a:cs typeface="Times New Roman"/>
                <a:sym typeface="Times New Roman"/>
              </a:rPr>
              <a:t> </a:t>
            </a:r>
            <a:r>
              <a:rPr b="0" i="1" lang="en-US" sz="1200" u="none">
                <a:solidFill>
                  <a:srgbClr val="000000"/>
                </a:solidFill>
                <a:latin typeface="Times New Roman"/>
                <a:ea typeface="Times New Roman"/>
                <a:cs typeface="Times New Roman"/>
                <a:sym typeface="Times New Roman"/>
              </a:rPr>
              <a:t>Nat Rev Genet </a:t>
            </a:r>
            <a:r>
              <a:rPr b="0" i="0" lang="en-US" sz="1200" u="none">
                <a:solidFill>
                  <a:srgbClr val="000000"/>
                </a:solidFill>
                <a:latin typeface="Times New Roman"/>
                <a:ea typeface="Times New Roman"/>
                <a:cs typeface="Times New Roman"/>
                <a:sym typeface="Times New Roman"/>
              </a:rPr>
              <a:t>10(1):57-63. RNA-Seq: A revolutionary tool for transcriptomics.</a:t>
            </a:r>
            <a:endParaRPr/>
          </a:p>
          <a:p>
            <a:pPr indent="0" lvl="0" marL="0" marR="0" rtl="0" algn="l">
              <a:lnSpc>
                <a:spcPct val="100000"/>
              </a:lnSpc>
              <a:spcBef>
                <a:spcPts val="0"/>
              </a:spcBef>
              <a:spcAft>
                <a:spcPts val="0"/>
              </a:spcAft>
              <a:buClr>
                <a:schemeClr val="dk1"/>
              </a:buClr>
              <a:buSzPts val="1200"/>
              <a:buFont typeface="Arial"/>
              <a:buNone/>
            </a:pPr>
            <a:r>
              <a:t/>
            </a:r>
            <a:endParaRPr b="0" i="0" sz="1200" u="none">
              <a:solidFill>
                <a:srgbClr val="000000"/>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chemeClr val="dk1"/>
              </a:buClr>
              <a:buSzPts val="1200"/>
              <a:buFont typeface="Times New Roman"/>
              <a:buNone/>
            </a:pPr>
            <a:r>
              <a:rPr b="0" i="0" lang="en-US" sz="1200" u="none">
                <a:solidFill>
                  <a:schemeClr val="dk1"/>
                </a:solidFill>
                <a:latin typeface="Times New Roman"/>
                <a:ea typeface="Times New Roman"/>
                <a:cs typeface="Times New Roman"/>
                <a:sym typeface="Times New Roman"/>
              </a:rPr>
              <a:t>Zerbino, D. R. and E. Birney (2008). </a:t>
            </a:r>
            <a:r>
              <a:rPr b="0" i="1" lang="en-US" sz="1200" u="none">
                <a:solidFill>
                  <a:schemeClr val="dk1"/>
                </a:solidFill>
                <a:latin typeface="Times New Roman"/>
                <a:ea typeface="Times New Roman"/>
                <a:cs typeface="Times New Roman"/>
                <a:sym typeface="Times New Roman"/>
              </a:rPr>
              <a:t>Genome Res </a:t>
            </a:r>
            <a:r>
              <a:rPr b="1" i="0" lang="en-US" sz="1200" u="none">
                <a:solidFill>
                  <a:schemeClr val="dk1"/>
                </a:solidFill>
                <a:latin typeface="Times New Roman"/>
                <a:ea typeface="Times New Roman"/>
                <a:cs typeface="Times New Roman"/>
                <a:sym typeface="Times New Roman"/>
              </a:rPr>
              <a:t>18</a:t>
            </a:r>
            <a:r>
              <a:rPr b="0" i="0" lang="en-US" sz="1200" u="none">
                <a:solidFill>
                  <a:schemeClr val="dk1"/>
                </a:solidFill>
                <a:latin typeface="Times New Roman"/>
                <a:ea typeface="Times New Roman"/>
                <a:cs typeface="Times New Roman"/>
                <a:sym typeface="Times New Roman"/>
              </a:rPr>
              <a:t>(5): 821-829. Velvet: algorithms for </a:t>
            </a:r>
            <a:r>
              <a:rPr b="0" i="1" lang="en-US" sz="1200" u="none">
                <a:solidFill>
                  <a:schemeClr val="dk1"/>
                </a:solidFill>
                <a:latin typeface="Times New Roman"/>
                <a:ea typeface="Times New Roman"/>
                <a:cs typeface="Times New Roman"/>
                <a:sym typeface="Times New Roman"/>
              </a:rPr>
              <a:t>de novo </a:t>
            </a:r>
            <a:r>
              <a:rPr b="0" i="0" lang="en-US" sz="1200" u="none">
                <a:solidFill>
                  <a:schemeClr val="dk1"/>
                </a:solidFill>
                <a:latin typeface="Times New Roman"/>
                <a:ea typeface="Times New Roman"/>
                <a:cs typeface="Times New Roman"/>
                <a:sym typeface="Times New Roman"/>
              </a:rPr>
              <a:t>short read assembly using de Bruijn graphs. </a:t>
            </a:r>
            <a:endParaRPr/>
          </a:p>
          <a:p>
            <a:pPr indent="0" lvl="0" marL="0" marR="0" rtl="0" algn="l">
              <a:lnSpc>
                <a:spcPct val="100000"/>
              </a:lnSpc>
              <a:spcBef>
                <a:spcPts val="0"/>
              </a:spcBef>
              <a:spcAft>
                <a:spcPts val="0"/>
              </a:spcAft>
              <a:buClr>
                <a:schemeClr val="dk1"/>
              </a:buClr>
              <a:buSzPts val="1200"/>
              <a:buFont typeface="Arial"/>
              <a:buNone/>
            </a:pPr>
            <a:r>
              <a:t/>
            </a:r>
            <a:endParaRPr b="0" i="0" sz="1200" u="none">
              <a:solidFill>
                <a:srgbClr val="000000"/>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chemeClr val="dk1"/>
              </a:buClr>
              <a:buSzPts val="1200"/>
              <a:buFont typeface="Arial"/>
              <a:buNone/>
            </a:pPr>
            <a:r>
              <a:t/>
            </a:r>
            <a:endParaRPr b="0" i="0" sz="1200" u="none">
              <a:solidFill>
                <a:srgbClr val="000000"/>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None/>
            </a:pPr>
            <a:r>
              <a:t/>
            </a:r>
            <a:endParaRPr b="0" i="0" sz="1200" u="none">
              <a:solidFill>
                <a:srgbClr val="000000"/>
              </a:solidFill>
              <a:latin typeface="Times New Roman"/>
              <a:ea typeface="Times New Roman"/>
              <a:cs typeface="Times New Roman"/>
              <a:sym typeface="Times New Roman"/>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7" name="Shape 107"/>
        <p:cNvGrpSpPr/>
        <p:nvPr/>
      </p:nvGrpSpPr>
      <p:grpSpPr>
        <a:xfrm>
          <a:off x="0" y="0"/>
          <a:ext cx="0" cy="0"/>
          <a:chOff x="0" y="0"/>
          <a:chExt cx="0" cy="0"/>
        </a:xfrm>
      </p:grpSpPr>
      <p:sp>
        <p:nvSpPr>
          <p:cNvPr id="108" name="Google Shape;108;p16"/>
          <p:cNvSpPr txBox="1"/>
          <p:nvPr/>
        </p:nvSpPr>
        <p:spPr>
          <a:xfrm>
            <a:off x="431800" y="465137"/>
            <a:ext cx="6172200" cy="666115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2"/>
              </a:buClr>
              <a:buSzPts val="3600"/>
              <a:buFont typeface="Arial"/>
              <a:buNone/>
            </a:pPr>
            <a:r>
              <a:rPr b="0" i="0" lang="en-US" sz="3600" u="none">
                <a:solidFill>
                  <a:schemeClr val="dk2"/>
                </a:solidFill>
                <a:latin typeface="Arial"/>
                <a:ea typeface="Arial"/>
                <a:cs typeface="Arial"/>
                <a:sym typeface="Arial"/>
              </a:rPr>
              <a:t>Appendices</a:t>
            </a:r>
            <a:endParaRPr/>
          </a:p>
          <a:p>
            <a:pPr indent="0" lvl="0" marL="0" marR="0" rtl="0" algn="l">
              <a:lnSpc>
                <a:spcPct val="100000"/>
              </a:lnSpc>
              <a:spcBef>
                <a:spcPts val="0"/>
              </a:spcBef>
              <a:spcAft>
                <a:spcPts val="0"/>
              </a:spcAft>
              <a:buClr>
                <a:schemeClr val="dk1"/>
              </a:buClr>
              <a:buSzPts val="3600"/>
              <a:buFont typeface="Arial"/>
              <a:buNone/>
            </a:pPr>
            <a:r>
              <a:t/>
            </a:r>
            <a:endParaRPr b="0" i="0" sz="3600" u="none">
              <a:solidFill>
                <a:schemeClr val="dk2"/>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600"/>
              <a:buFont typeface="Arial"/>
              <a:buNone/>
            </a:pPr>
            <a:r>
              <a:rPr b="1" i="0" lang="en-US" sz="1600" u="none">
                <a:solidFill>
                  <a:schemeClr val="dk1"/>
                </a:solidFill>
                <a:latin typeface="Arial"/>
                <a:ea typeface="Arial"/>
                <a:cs typeface="Arial"/>
                <a:sym typeface="Arial"/>
              </a:rPr>
              <a:t>Appendix I: </a:t>
            </a:r>
            <a:r>
              <a:rPr b="0" i="0" lang="en-US" sz="1600" u="none">
                <a:solidFill>
                  <a:schemeClr val="dk1"/>
                </a:solidFill>
                <a:latin typeface="Arial"/>
                <a:ea typeface="Arial"/>
                <a:cs typeface="Arial"/>
                <a:sym typeface="Arial"/>
              </a:rPr>
              <a:t>Course Virtual Machine (VM) Quick Start Guide</a:t>
            </a:r>
            <a:endParaRPr/>
          </a:p>
          <a:p>
            <a:pPr indent="0" lvl="0" marL="0" marR="0" rtl="0" algn="l">
              <a:lnSpc>
                <a:spcPct val="100000"/>
              </a:lnSpc>
              <a:spcBef>
                <a:spcPts val="0"/>
              </a:spcBef>
              <a:spcAft>
                <a:spcPts val="0"/>
              </a:spcAft>
              <a:buClr>
                <a:schemeClr val="dk1"/>
              </a:buClr>
              <a:buSzPts val="1600"/>
              <a:buFont typeface="Arial"/>
              <a:buNone/>
            </a:pPr>
            <a:r>
              <a:t/>
            </a:r>
            <a:endParaRPr b="1" i="0" sz="1600" u="non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600"/>
              <a:buFont typeface="Arial"/>
              <a:buNone/>
            </a:pPr>
            <a:r>
              <a:rPr b="1" i="0" lang="en-US" sz="1600" u="none">
                <a:solidFill>
                  <a:schemeClr val="dk1"/>
                </a:solidFill>
                <a:latin typeface="Arial"/>
                <a:ea typeface="Arial"/>
                <a:cs typeface="Arial"/>
                <a:sym typeface="Arial"/>
              </a:rPr>
              <a:t>Appendix III: </a:t>
            </a:r>
            <a:r>
              <a:rPr b="0" i="0" lang="en-US" sz="1600" u="none">
                <a:solidFill>
                  <a:schemeClr val="dk1"/>
                </a:solidFill>
                <a:latin typeface="Arial"/>
                <a:ea typeface="Arial"/>
                <a:cs typeface="Arial"/>
                <a:sym typeface="Arial"/>
              </a:rPr>
              <a:t>ACT comparison files</a:t>
            </a:r>
            <a:endParaRPr/>
          </a:p>
          <a:p>
            <a:pPr indent="0" lvl="0" marL="0" marR="0" rtl="0" algn="l">
              <a:lnSpc>
                <a:spcPct val="100000"/>
              </a:lnSpc>
              <a:spcBef>
                <a:spcPts val="0"/>
              </a:spcBef>
              <a:spcAft>
                <a:spcPts val="0"/>
              </a:spcAft>
              <a:buClr>
                <a:schemeClr val="dk1"/>
              </a:buClr>
              <a:buSzPts val="1600"/>
              <a:buFont typeface="Arial"/>
              <a:buNone/>
            </a:pPr>
            <a:r>
              <a:t/>
            </a:r>
            <a:endParaRPr b="1" i="0" sz="1600" u="non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600"/>
              <a:buFont typeface="Arial"/>
              <a:buNone/>
            </a:pPr>
            <a:r>
              <a:rPr b="1" i="0" lang="en-US" sz="1600" u="none">
                <a:solidFill>
                  <a:schemeClr val="dk1"/>
                </a:solidFill>
                <a:latin typeface="Arial"/>
                <a:ea typeface="Arial"/>
                <a:cs typeface="Arial"/>
                <a:sym typeface="Arial"/>
              </a:rPr>
              <a:t>Appendix IV: </a:t>
            </a:r>
            <a:r>
              <a:rPr b="0" i="0" lang="en-US" sz="1600" u="none">
                <a:solidFill>
                  <a:schemeClr val="dk1"/>
                </a:solidFill>
                <a:latin typeface="Arial"/>
                <a:ea typeface="Arial"/>
                <a:cs typeface="Arial"/>
                <a:sym typeface="Arial"/>
              </a:rPr>
              <a:t>Feature Keys and Qualifiers – a brief explanation of what they are and a sample of the ones we use.</a:t>
            </a:r>
            <a:endParaRPr b="0" i="0" sz="1600" u="non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600"/>
              <a:buFont typeface="Arial"/>
              <a:buNone/>
            </a:pPr>
            <a:r>
              <a:t/>
            </a:r>
            <a:endParaRPr b="1" i="0" sz="1600" u="non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600"/>
              <a:buFont typeface="Arial"/>
              <a:buNone/>
            </a:pPr>
            <a:r>
              <a:rPr b="1" i="0" lang="en-US" sz="1600" u="none">
                <a:solidFill>
                  <a:schemeClr val="dk1"/>
                </a:solidFill>
                <a:latin typeface="Arial"/>
                <a:ea typeface="Arial"/>
                <a:cs typeface="Arial"/>
                <a:sym typeface="Arial"/>
              </a:rPr>
              <a:t>Appendix V: </a:t>
            </a:r>
            <a:r>
              <a:rPr b="0" i="0" lang="en-US" sz="1600" u="none">
                <a:solidFill>
                  <a:schemeClr val="dk1"/>
                </a:solidFill>
                <a:latin typeface="Arial"/>
                <a:ea typeface="Arial"/>
                <a:cs typeface="Arial"/>
                <a:sym typeface="Arial"/>
              </a:rPr>
              <a:t>Generating ACT comparison files using BLAST</a:t>
            </a:r>
            <a:endParaRPr/>
          </a:p>
          <a:p>
            <a:pPr indent="0" lvl="0" marL="0" marR="0" rtl="0" algn="l">
              <a:lnSpc>
                <a:spcPct val="100000"/>
              </a:lnSpc>
              <a:spcBef>
                <a:spcPts val="0"/>
              </a:spcBef>
              <a:spcAft>
                <a:spcPts val="0"/>
              </a:spcAft>
              <a:buClr>
                <a:schemeClr val="dk1"/>
              </a:buClr>
              <a:buSzPts val="1600"/>
              <a:buFont typeface="Arial"/>
              <a:buNone/>
            </a:pPr>
            <a:r>
              <a:t/>
            </a:r>
            <a:endParaRPr b="1" i="0" sz="1600" u="non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600"/>
              <a:buFont typeface="Arial"/>
              <a:buNone/>
            </a:pPr>
            <a:r>
              <a:rPr b="1" i="0" lang="en-US" sz="1600" u="none">
                <a:solidFill>
                  <a:schemeClr val="dk1"/>
                </a:solidFill>
                <a:latin typeface="Arial"/>
                <a:ea typeface="Arial"/>
                <a:cs typeface="Arial"/>
                <a:sym typeface="Arial"/>
              </a:rPr>
              <a:t>Appendix VIII: </a:t>
            </a:r>
            <a:r>
              <a:rPr b="0" i="0" lang="en-US" sz="1600" u="none">
                <a:solidFill>
                  <a:schemeClr val="dk1"/>
                </a:solidFill>
                <a:latin typeface="Arial"/>
                <a:ea typeface="Arial"/>
                <a:cs typeface="Arial"/>
                <a:sym typeface="Arial"/>
              </a:rPr>
              <a:t>Prokaryotic Protein Classification Scheme used within the PSU</a:t>
            </a:r>
            <a:endParaRPr/>
          </a:p>
          <a:p>
            <a:pPr indent="0" lvl="0" marL="0" marR="0" rtl="0" algn="l">
              <a:lnSpc>
                <a:spcPct val="100000"/>
              </a:lnSpc>
              <a:spcBef>
                <a:spcPts val="0"/>
              </a:spcBef>
              <a:spcAft>
                <a:spcPts val="0"/>
              </a:spcAft>
              <a:buClr>
                <a:schemeClr val="dk1"/>
              </a:buClr>
              <a:buSzPts val="1600"/>
              <a:buFont typeface="Arial"/>
              <a:buNone/>
            </a:pPr>
            <a:r>
              <a:t/>
            </a:r>
            <a:endParaRPr b="1" i="0" sz="1600" u="non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600"/>
              <a:buFont typeface="Arial"/>
              <a:buNone/>
            </a:pPr>
            <a:r>
              <a:rPr b="1" i="0" lang="en-US" sz="1600" u="none">
                <a:solidFill>
                  <a:schemeClr val="dk1"/>
                </a:solidFill>
                <a:latin typeface="Arial"/>
                <a:ea typeface="Arial"/>
                <a:cs typeface="Arial"/>
                <a:sym typeface="Arial"/>
              </a:rPr>
              <a:t>Appendix IX: </a:t>
            </a:r>
            <a:r>
              <a:rPr b="0" i="0" lang="en-US" sz="1600" u="none">
                <a:solidFill>
                  <a:schemeClr val="dk1"/>
                </a:solidFill>
                <a:latin typeface="Arial"/>
                <a:ea typeface="Arial"/>
                <a:cs typeface="Arial"/>
                <a:sym typeface="Arial"/>
              </a:rPr>
              <a:t>List of colour codes</a:t>
            </a:r>
            <a:endParaRPr/>
          </a:p>
          <a:p>
            <a:pPr indent="0" lvl="0" marL="0" marR="0" rtl="0" algn="l">
              <a:lnSpc>
                <a:spcPct val="100000"/>
              </a:lnSpc>
              <a:spcBef>
                <a:spcPts val="0"/>
              </a:spcBef>
              <a:spcAft>
                <a:spcPts val="0"/>
              </a:spcAft>
              <a:buClr>
                <a:schemeClr val="dk1"/>
              </a:buClr>
              <a:buSzPts val="1600"/>
              <a:buFont typeface="Arial"/>
              <a:buNone/>
            </a:pPr>
            <a:r>
              <a:t/>
            </a:r>
            <a:endParaRPr b="1" i="0" sz="1600" u="non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600"/>
              <a:buFont typeface="Arial"/>
              <a:buNone/>
            </a:pPr>
            <a:r>
              <a:rPr b="1" i="0" lang="en-US" sz="1600" u="none">
                <a:solidFill>
                  <a:schemeClr val="dk1"/>
                </a:solidFill>
                <a:latin typeface="Arial"/>
                <a:ea typeface="Arial"/>
                <a:cs typeface="Arial"/>
                <a:sym typeface="Arial"/>
              </a:rPr>
              <a:t>Appendix XI: </a:t>
            </a:r>
            <a:r>
              <a:rPr b="0" i="0" lang="en-US" sz="1600" u="none">
                <a:solidFill>
                  <a:schemeClr val="dk1"/>
                </a:solidFill>
                <a:latin typeface="Arial"/>
                <a:ea typeface="Arial"/>
                <a:cs typeface="Arial"/>
                <a:sym typeface="Arial"/>
              </a:rPr>
              <a:t>Splice site information</a:t>
            </a:r>
            <a:endParaRPr b="0" i="0" sz="1000" u="non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600"/>
              <a:buFont typeface="Arial"/>
              <a:buNone/>
            </a:pPr>
            <a:r>
              <a:t/>
            </a:r>
            <a:endParaRPr b="1" i="0" sz="1600" u="none">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chemeClr val="dk1"/>
              </a:buClr>
              <a:buSzPts val="1600"/>
              <a:buFont typeface="Arial"/>
              <a:buNone/>
            </a:pPr>
            <a:r>
              <a:t/>
            </a:r>
            <a:endParaRPr b="1" i="0" sz="1600" u="none">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chemeClr val="dk1"/>
              </a:buClr>
              <a:buSzPts val="1600"/>
              <a:buFont typeface="Arial"/>
              <a:buNone/>
            </a:pPr>
            <a:r>
              <a:t/>
            </a:r>
            <a:endParaRPr b="0" i="0" sz="1600" u="none">
              <a:solidFill>
                <a:schemeClr val="dk1"/>
              </a:solidFill>
              <a:latin typeface="Arial"/>
              <a:ea typeface="Arial"/>
              <a:cs typeface="Arial"/>
              <a:sym typeface="Arial"/>
            </a:endParaRPr>
          </a:p>
          <a:p>
            <a:pPr indent="0" lvl="0" marL="0" marR="0" rtl="0" algn="l">
              <a:lnSpc>
                <a:spcPct val="100000"/>
              </a:lnSpc>
              <a:spcBef>
                <a:spcPts val="0"/>
              </a:spcBef>
              <a:spcAft>
                <a:spcPts val="0"/>
              </a:spcAft>
              <a:buNone/>
            </a:pPr>
            <a:r>
              <a:t/>
            </a:r>
            <a:endParaRPr b="0" i="0" sz="1600" u="none">
              <a:solidFill>
                <a:schemeClr val="dk1"/>
              </a:solidFill>
              <a:latin typeface="Arial"/>
              <a:ea typeface="Arial"/>
              <a:cs typeface="Arial"/>
              <a:sym typeface="Arial"/>
            </a:endParaRPr>
          </a:p>
        </p:txBody>
      </p:sp>
      <p:sp>
        <p:nvSpPr>
          <p:cNvPr id="109" name="Google Shape;109;p16"/>
          <p:cNvSpPr txBox="1"/>
          <p:nvPr/>
        </p:nvSpPr>
        <p:spPr>
          <a:xfrm>
            <a:off x="5932487" y="25400"/>
            <a:ext cx="784225" cy="244475"/>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000"/>
              <a:buFont typeface="Times New Roman"/>
              <a:buNone/>
            </a:pPr>
            <a:r>
              <a:rPr b="0" i="0" lang="en-US" sz="1000" u="none">
                <a:solidFill>
                  <a:schemeClr val="dk1"/>
                </a:solidFill>
                <a:latin typeface="Times New Roman"/>
                <a:ea typeface="Times New Roman"/>
                <a:cs typeface="Times New Roman"/>
                <a:sym typeface="Times New Roman"/>
              </a:rPr>
              <a:t>Appendices</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3" name="Shape 113"/>
        <p:cNvGrpSpPr/>
        <p:nvPr/>
      </p:nvGrpSpPr>
      <p:grpSpPr>
        <a:xfrm>
          <a:off x="0" y="0"/>
          <a:ext cx="0" cy="0"/>
          <a:chOff x="0" y="0"/>
          <a:chExt cx="0" cy="0"/>
        </a:xfrm>
      </p:grpSpPr>
      <p:sp>
        <p:nvSpPr>
          <p:cNvPr id="114" name="Google Shape;114;p17"/>
          <p:cNvSpPr txBox="1"/>
          <p:nvPr/>
        </p:nvSpPr>
        <p:spPr>
          <a:xfrm>
            <a:off x="674687" y="652462"/>
            <a:ext cx="5848350" cy="80327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Times New Roman"/>
              <a:buNone/>
            </a:pPr>
            <a:r>
              <a:rPr b="1" i="0" lang="en-US" sz="1200" u="none">
                <a:solidFill>
                  <a:schemeClr val="dk1"/>
                </a:solidFill>
                <a:latin typeface="Times New Roman"/>
                <a:ea typeface="Times New Roman"/>
                <a:cs typeface="Times New Roman"/>
                <a:sym typeface="Times New Roman"/>
              </a:rPr>
              <a:t>Appendix I: Course Virtual Machine (VM) Quick Start Guide</a:t>
            </a:r>
            <a:endParaRPr/>
          </a:p>
          <a:p>
            <a:pPr indent="0" lvl="0" marL="0" marR="0" rtl="0" algn="l">
              <a:lnSpc>
                <a:spcPct val="100000"/>
              </a:lnSpc>
              <a:spcBef>
                <a:spcPts val="0"/>
              </a:spcBef>
              <a:spcAft>
                <a:spcPts val="0"/>
              </a:spcAft>
              <a:buClr>
                <a:schemeClr val="dk1"/>
              </a:buClr>
              <a:buSzPts val="1200"/>
              <a:buFont typeface="Times New Roman"/>
              <a:buNone/>
            </a:pPr>
            <a:r>
              <a:rPr b="0" i="0" lang="en-US" sz="1200" u="none">
                <a:solidFill>
                  <a:schemeClr val="dk1"/>
                </a:solidFill>
                <a:latin typeface="Times New Roman"/>
                <a:ea typeface="Times New Roman"/>
                <a:cs typeface="Times New Roman"/>
                <a:sym typeface="Times New Roman"/>
              </a:rPr>
              <a:t> </a:t>
            </a:r>
            <a:endParaRPr/>
          </a:p>
          <a:p>
            <a:pPr indent="0" lvl="0" marL="0" marR="0" rtl="0" algn="just">
              <a:lnSpc>
                <a:spcPct val="100000"/>
              </a:lnSpc>
              <a:spcBef>
                <a:spcPts val="0"/>
              </a:spcBef>
              <a:spcAft>
                <a:spcPts val="0"/>
              </a:spcAft>
              <a:buClr>
                <a:schemeClr val="dk1"/>
              </a:buClr>
              <a:buSzPts val="1200"/>
              <a:buFont typeface="Times New Roman"/>
              <a:buNone/>
            </a:pPr>
            <a:r>
              <a:rPr b="0" i="0" lang="en-US" sz="1200" u="none">
                <a:solidFill>
                  <a:schemeClr val="dk1"/>
                </a:solidFill>
                <a:latin typeface="Times New Roman"/>
                <a:ea typeface="Times New Roman"/>
                <a:cs typeface="Times New Roman"/>
                <a:sym typeface="Times New Roman"/>
              </a:rPr>
              <a:t>Using a VM enables us to encapsulate the course data and software in such a way that you can still make use of them when you return to your own laboratory.</a:t>
            </a:r>
            <a:endParaRPr/>
          </a:p>
          <a:p>
            <a:pPr indent="0" lvl="0" marL="0" marR="0" rtl="0" algn="just">
              <a:lnSpc>
                <a:spcPct val="100000"/>
              </a:lnSpc>
              <a:spcBef>
                <a:spcPts val="0"/>
              </a:spcBef>
              <a:spcAft>
                <a:spcPts val="0"/>
              </a:spcAft>
              <a:buClr>
                <a:schemeClr val="dk1"/>
              </a:buClr>
              <a:buSzPts val="1200"/>
              <a:buFont typeface="Times New Roman"/>
              <a:buNone/>
            </a:pPr>
            <a:r>
              <a:rPr b="0" i="0" lang="en-US" sz="1200" u="none">
                <a:solidFill>
                  <a:schemeClr val="dk1"/>
                </a:solidFill>
                <a:latin typeface="Times New Roman"/>
                <a:ea typeface="Times New Roman"/>
                <a:cs typeface="Times New Roman"/>
                <a:sym typeface="Times New Roman"/>
              </a:rPr>
              <a:t> </a:t>
            </a:r>
            <a:endParaRPr/>
          </a:p>
          <a:p>
            <a:pPr indent="0" lvl="0" marL="0" marR="0" rtl="0" algn="just">
              <a:lnSpc>
                <a:spcPct val="100000"/>
              </a:lnSpc>
              <a:spcBef>
                <a:spcPts val="0"/>
              </a:spcBef>
              <a:spcAft>
                <a:spcPts val="0"/>
              </a:spcAft>
              <a:buClr>
                <a:schemeClr val="dk1"/>
              </a:buClr>
              <a:buSzPts val="1200"/>
              <a:buFont typeface="Times New Roman"/>
              <a:buNone/>
            </a:pPr>
            <a:r>
              <a:rPr b="0" i="0" lang="en-US" sz="1200" u="none">
                <a:solidFill>
                  <a:schemeClr val="dk1"/>
                </a:solidFill>
                <a:latin typeface="Times New Roman"/>
                <a:ea typeface="Times New Roman"/>
                <a:cs typeface="Times New Roman"/>
                <a:sym typeface="Times New Roman"/>
              </a:rPr>
              <a:t>To use the VM on the USB stick provided, you will first need to download VirtualBox (</a:t>
            </a:r>
            <a:r>
              <a:rPr b="0" i="0" lang="en-US" sz="1200" u="sng">
                <a:solidFill>
                  <a:schemeClr val="hlink"/>
                </a:solidFill>
                <a:latin typeface="Arial"/>
                <a:ea typeface="Arial"/>
                <a:cs typeface="Arial"/>
                <a:sym typeface="Arial"/>
                <a:hlinkClick r:id="rId3"/>
              </a:rPr>
              <a:t>http://www.virtualbox.org/</a:t>
            </a:r>
            <a:r>
              <a:rPr b="0" i="0" lang="en-US" sz="1200" u="none">
                <a:solidFill>
                  <a:schemeClr val="dk1"/>
                </a:solidFill>
                <a:latin typeface="Times New Roman"/>
                <a:ea typeface="Times New Roman"/>
                <a:cs typeface="Times New Roman"/>
                <a:sym typeface="Times New Roman"/>
              </a:rPr>
              <a:t>). This software is required to run the VM on your machine, it is free and available for windows, MacOSX and linux, </a:t>
            </a:r>
            <a:endParaRPr/>
          </a:p>
          <a:p>
            <a:pPr indent="0" lvl="0" marL="0" marR="0" rtl="0" algn="just">
              <a:lnSpc>
                <a:spcPct val="100000"/>
              </a:lnSpc>
              <a:spcBef>
                <a:spcPts val="0"/>
              </a:spcBef>
              <a:spcAft>
                <a:spcPts val="0"/>
              </a:spcAft>
              <a:buClr>
                <a:schemeClr val="dk1"/>
              </a:buClr>
              <a:buSzPts val="1200"/>
              <a:buFont typeface="Times New Roman"/>
              <a:buNone/>
            </a:pPr>
            <a:r>
              <a:rPr b="0" i="0" lang="en-US" sz="1200" u="none">
                <a:solidFill>
                  <a:schemeClr val="dk1"/>
                </a:solidFill>
                <a:latin typeface="Times New Roman"/>
                <a:ea typeface="Times New Roman"/>
                <a:cs typeface="Times New Roman"/>
                <a:sym typeface="Times New Roman"/>
              </a:rPr>
              <a:t> </a:t>
            </a:r>
            <a:endParaRPr/>
          </a:p>
          <a:p>
            <a:pPr indent="0" lvl="0" marL="0" marR="0" rtl="0" algn="just">
              <a:lnSpc>
                <a:spcPct val="100000"/>
              </a:lnSpc>
              <a:spcBef>
                <a:spcPts val="0"/>
              </a:spcBef>
              <a:spcAft>
                <a:spcPts val="0"/>
              </a:spcAft>
              <a:buClr>
                <a:schemeClr val="dk1"/>
              </a:buClr>
              <a:buSzPts val="1200"/>
              <a:buFont typeface="Times New Roman"/>
              <a:buNone/>
            </a:pPr>
            <a:r>
              <a:rPr b="0" i="0" lang="en-US" sz="1200" u="none">
                <a:solidFill>
                  <a:schemeClr val="dk1"/>
                </a:solidFill>
                <a:latin typeface="Times New Roman"/>
                <a:ea typeface="Times New Roman"/>
                <a:cs typeface="Times New Roman"/>
                <a:sym typeface="Times New Roman"/>
              </a:rPr>
              <a:t>For a detailed description of VirtualBox and the installation see the on-line manual      (</a:t>
            </a:r>
            <a:r>
              <a:rPr b="0" i="0" lang="en-US" sz="1200" u="sng">
                <a:solidFill>
                  <a:schemeClr val="hlink"/>
                </a:solidFill>
                <a:latin typeface="Arial"/>
                <a:ea typeface="Arial"/>
                <a:cs typeface="Arial"/>
                <a:sym typeface="Arial"/>
                <a:hlinkClick r:id="rId4"/>
              </a:rPr>
              <a:t>http://www.virtualbox.org/manual/</a:t>
            </a:r>
            <a:r>
              <a:rPr b="0" i="0" lang="en-US" sz="1200" u="none">
                <a:solidFill>
                  <a:schemeClr val="dk1"/>
                </a:solidFill>
                <a:latin typeface="Times New Roman"/>
                <a:ea typeface="Times New Roman"/>
                <a:cs typeface="Times New Roman"/>
                <a:sym typeface="Times New Roman"/>
              </a:rPr>
              <a:t>). </a:t>
            </a:r>
            <a:endParaRPr/>
          </a:p>
          <a:p>
            <a:pPr indent="0" lvl="0" marL="0" marR="0" rtl="0" algn="just">
              <a:lnSpc>
                <a:spcPct val="100000"/>
              </a:lnSpc>
              <a:spcBef>
                <a:spcPts val="0"/>
              </a:spcBef>
              <a:spcAft>
                <a:spcPts val="0"/>
              </a:spcAft>
              <a:buClr>
                <a:schemeClr val="dk1"/>
              </a:buClr>
              <a:buSzPts val="1200"/>
              <a:buFont typeface="Times New Roman"/>
              <a:buNone/>
            </a:pPr>
            <a:r>
              <a:rPr b="0" i="0" lang="en-US" sz="1200" u="none">
                <a:solidFill>
                  <a:schemeClr val="dk1"/>
                </a:solidFill>
                <a:latin typeface="Times New Roman"/>
                <a:ea typeface="Times New Roman"/>
                <a:cs typeface="Times New Roman"/>
                <a:sym typeface="Times New Roman"/>
              </a:rPr>
              <a:t> </a:t>
            </a:r>
            <a:endParaRPr/>
          </a:p>
          <a:p>
            <a:pPr indent="0" lvl="0" marL="0" marR="0" rtl="0" algn="just">
              <a:lnSpc>
                <a:spcPct val="100000"/>
              </a:lnSpc>
              <a:spcBef>
                <a:spcPts val="0"/>
              </a:spcBef>
              <a:spcAft>
                <a:spcPts val="0"/>
              </a:spcAft>
              <a:buClr>
                <a:schemeClr val="dk1"/>
              </a:buClr>
              <a:buSzPts val="1200"/>
              <a:buFont typeface="Times New Roman"/>
              <a:buNone/>
            </a:pPr>
            <a:r>
              <a:rPr b="1" i="0" lang="en-US" sz="1200" u="none">
                <a:solidFill>
                  <a:schemeClr val="dk1"/>
                </a:solidFill>
                <a:latin typeface="Times New Roman"/>
                <a:ea typeface="Times New Roman"/>
                <a:cs typeface="Times New Roman"/>
                <a:sym typeface="Times New Roman"/>
              </a:rPr>
              <a:t>Download and Install VirtualBox</a:t>
            </a:r>
            <a:endParaRPr/>
          </a:p>
          <a:p>
            <a:pPr indent="0" lvl="0" marL="0" marR="0" rtl="0" algn="just">
              <a:lnSpc>
                <a:spcPct val="100000"/>
              </a:lnSpc>
              <a:spcBef>
                <a:spcPts val="0"/>
              </a:spcBef>
              <a:spcAft>
                <a:spcPts val="0"/>
              </a:spcAft>
              <a:buClr>
                <a:schemeClr val="dk1"/>
              </a:buClr>
              <a:buSzPts val="1200"/>
              <a:buFont typeface="Times New Roman"/>
              <a:buNone/>
            </a:pPr>
            <a:r>
              <a:rPr b="0" i="0" lang="en-US" sz="1200" u="none">
                <a:solidFill>
                  <a:schemeClr val="dk1"/>
                </a:solidFill>
                <a:latin typeface="Times New Roman"/>
                <a:ea typeface="Times New Roman"/>
                <a:cs typeface="Times New Roman"/>
                <a:sym typeface="Times New Roman"/>
              </a:rPr>
              <a:t> </a:t>
            </a:r>
            <a:endParaRPr/>
          </a:p>
          <a:p>
            <a:pPr indent="-76200" lvl="0" marL="0" marR="0" rtl="0" algn="just">
              <a:lnSpc>
                <a:spcPct val="100000"/>
              </a:lnSpc>
              <a:spcBef>
                <a:spcPts val="0"/>
              </a:spcBef>
              <a:spcAft>
                <a:spcPts val="0"/>
              </a:spcAft>
              <a:buClr>
                <a:schemeClr val="dk1"/>
              </a:buClr>
              <a:buSzPts val="1200"/>
              <a:buFont typeface="Noto Sans Symbols"/>
              <a:buChar char="∙"/>
            </a:pPr>
            <a:r>
              <a:rPr b="0" i="0" lang="en-US" sz="1200" u="none">
                <a:solidFill>
                  <a:schemeClr val="dk1"/>
                </a:solidFill>
                <a:latin typeface="Times New Roman"/>
                <a:ea typeface="Times New Roman"/>
                <a:cs typeface="Times New Roman"/>
                <a:sym typeface="Times New Roman"/>
              </a:rPr>
              <a:t>Download VirtualBox for the type of workstation you are using (e.g. Windows) from </a:t>
            </a:r>
            <a:r>
              <a:rPr b="0" i="0" lang="en-US" sz="1200" u="sng">
                <a:solidFill>
                  <a:schemeClr val="hlink"/>
                </a:solidFill>
                <a:latin typeface="Arial"/>
                <a:ea typeface="Arial"/>
                <a:cs typeface="Arial"/>
                <a:sym typeface="Arial"/>
                <a:hlinkClick r:id="rId5"/>
              </a:rPr>
              <a:t>http://www.virtualbox.org/wiki/Downloads</a:t>
            </a:r>
            <a:r>
              <a:rPr b="0" i="0" lang="en-US" sz="1200" u="none">
                <a:solidFill>
                  <a:schemeClr val="dk1"/>
                </a:solidFill>
                <a:latin typeface="Times New Roman"/>
                <a:ea typeface="Times New Roman"/>
                <a:cs typeface="Times New Roman"/>
                <a:sym typeface="Times New Roman"/>
              </a:rPr>
              <a:t>.</a:t>
            </a:r>
            <a:endParaRPr/>
          </a:p>
          <a:p>
            <a:pPr indent="-76200" lvl="0" marL="0" marR="0" rtl="0" algn="just">
              <a:lnSpc>
                <a:spcPct val="100000"/>
              </a:lnSpc>
              <a:spcBef>
                <a:spcPts val="0"/>
              </a:spcBef>
              <a:spcAft>
                <a:spcPts val="0"/>
              </a:spcAft>
              <a:buClr>
                <a:schemeClr val="dk1"/>
              </a:buClr>
              <a:buSzPts val="1200"/>
              <a:buFont typeface="Noto Sans Symbols"/>
              <a:buChar char="∙"/>
            </a:pPr>
            <a:r>
              <a:rPr b="0" i="0" lang="en-US" sz="1200" u="none">
                <a:solidFill>
                  <a:schemeClr val="dk1"/>
                </a:solidFill>
                <a:latin typeface="Times New Roman"/>
                <a:ea typeface="Times New Roman"/>
                <a:cs typeface="Times New Roman"/>
                <a:sym typeface="Times New Roman"/>
              </a:rPr>
              <a:t>Double click on the executable file (Windows). The installation welcome dialog opens and allows you to choose where to install VirtualBox to, and which components to install. Depending on your Windows configuration, you may see warnings about "unsigned drivers" or similar. Please select "Continue" on these warnings; otherwise VirtualBox might not function correctly after installation.</a:t>
            </a:r>
            <a:endParaRPr/>
          </a:p>
          <a:p>
            <a:pPr indent="-76200" lvl="0" marL="0" marR="0" rtl="0" algn="just">
              <a:lnSpc>
                <a:spcPct val="100000"/>
              </a:lnSpc>
              <a:spcBef>
                <a:spcPts val="0"/>
              </a:spcBef>
              <a:spcAft>
                <a:spcPts val="0"/>
              </a:spcAft>
              <a:buClr>
                <a:schemeClr val="dk1"/>
              </a:buClr>
              <a:buSzPts val="1200"/>
              <a:buFont typeface="Noto Sans Symbols"/>
              <a:buChar char="∙"/>
            </a:pPr>
            <a:r>
              <a:rPr b="0" i="0" lang="en-US" sz="1200" u="none">
                <a:solidFill>
                  <a:schemeClr val="dk1"/>
                </a:solidFill>
                <a:latin typeface="Times New Roman"/>
                <a:ea typeface="Times New Roman"/>
                <a:cs typeface="Times New Roman"/>
                <a:sym typeface="Times New Roman"/>
              </a:rPr>
              <a:t>Launch the VirtualBox software from the desktop shortcut or from the program menu.</a:t>
            </a:r>
            <a:endParaRPr/>
          </a:p>
          <a:p>
            <a:pPr indent="0" lvl="0" marL="0" marR="0" rtl="0" algn="just">
              <a:lnSpc>
                <a:spcPct val="100000"/>
              </a:lnSpc>
              <a:spcBef>
                <a:spcPts val="0"/>
              </a:spcBef>
              <a:spcAft>
                <a:spcPts val="0"/>
              </a:spcAft>
              <a:buClr>
                <a:schemeClr val="dk1"/>
              </a:buClr>
              <a:buSzPts val="1200"/>
              <a:buFont typeface="Times New Roman"/>
              <a:buNone/>
            </a:pPr>
            <a:r>
              <a:rPr b="0" i="0" lang="en-US" sz="1200" u="none">
                <a:solidFill>
                  <a:schemeClr val="dk1"/>
                </a:solidFill>
                <a:latin typeface="Times New Roman"/>
                <a:ea typeface="Times New Roman"/>
                <a:cs typeface="Times New Roman"/>
                <a:sym typeface="Times New Roman"/>
              </a:rPr>
              <a:t> </a:t>
            </a:r>
            <a:endParaRPr/>
          </a:p>
          <a:p>
            <a:pPr indent="0" lvl="0" marL="0" marR="0" rtl="0" algn="just">
              <a:lnSpc>
                <a:spcPct val="100000"/>
              </a:lnSpc>
              <a:spcBef>
                <a:spcPts val="0"/>
              </a:spcBef>
              <a:spcAft>
                <a:spcPts val="0"/>
              </a:spcAft>
              <a:buClr>
                <a:schemeClr val="dk1"/>
              </a:buClr>
              <a:buSzPts val="1200"/>
              <a:buFont typeface="Times New Roman"/>
              <a:buNone/>
            </a:pPr>
            <a:r>
              <a:rPr b="1" i="0" lang="en-US" sz="1200" u="none">
                <a:solidFill>
                  <a:schemeClr val="dk1"/>
                </a:solidFill>
                <a:latin typeface="Times New Roman"/>
                <a:ea typeface="Times New Roman"/>
                <a:cs typeface="Times New Roman"/>
                <a:sym typeface="Times New Roman"/>
              </a:rPr>
              <a:t>Setting up the VM</a:t>
            </a:r>
            <a:endParaRPr/>
          </a:p>
          <a:p>
            <a:pPr indent="0" lvl="0" marL="0" marR="0" rtl="0" algn="just">
              <a:lnSpc>
                <a:spcPct val="100000"/>
              </a:lnSpc>
              <a:spcBef>
                <a:spcPts val="0"/>
              </a:spcBef>
              <a:spcAft>
                <a:spcPts val="0"/>
              </a:spcAft>
              <a:buClr>
                <a:schemeClr val="dk1"/>
              </a:buClr>
              <a:buSzPts val="1200"/>
              <a:buFont typeface="Times New Roman"/>
              <a:buNone/>
            </a:pPr>
            <a:r>
              <a:rPr b="0" i="0" lang="en-US" sz="1200" u="none">
                <a:solidFill>
                  <a:schemeClr val="dk1"/>
                </a:solidFill>
                <a:latin typeface="Times New Roman"/>
                <a:ea typeface="Times New Roman"/>
                <a:cs typeface="Times New Roman"/>
                <a:sym typeface="Times New Roman"/>
              </a:rPr>
              <a:t> </a:t>
            </a:r>
            <a:endParaRPr/>
          </a:p>
          <a:p>
            <a:pPr indent="0" lvl="0" marL="0" marR="0" rtl="0" algn="just">
              <a:lnSpc>
                <a:spcPct val="100000"/>
              </a:lnSpc>
              <a:spcBef>
                <a:spcPts val="0"/>
              </a:spcBef>
              <a:spcAft>
                <a:spcPts val="0"/>
              </a:spcAft>
              <a:buClr>
                <a:schemeClr val="dk1"/>
              </a:buClr>
              <a:buSzPts val="1200"/>
              <a:buFont typeface="Times New Roman"/>
              <a:buNone/>
            </a:pPr>
            <a:r>
              <a:rPr b="0" i="0" lang="en-US" sz="1200" u="none">
                <a:solidFill>
                  <a:schemeClr val="dk1"/>
                </a:solidFill>
                <a:latin typeface="Times New Roman"/>
                <a:ea typeface="Times New Roman"/>
                <a:cs typeface="Times New Roman"/>
                <a:sym typeface="Times New Roman"/>
              </a:rPr>
              <a:t>VirtualBox needs to be pointed at the VDI (This is the file that is on the memory stick used during the course) file as follows:</a:t>
            </a:r>
            <a:endParaRPr/>
          </a:p>
          <a:p>
            <a:pPr indent="0" lvl="0" marL="0" marR="0" rtl="0" algn="just">
              <a:lnSpc>
                <a:spcPct val="100000"/>
              </a:lnSpc>
              <a:spcBef>
                <a:spcPts val="0"/>
              </a:spcBef>
              <a:spcAft>
                <a:spcPts val="0"/>
              </a:spcAft>
              <a:buClr>
                <a:schemeClr val="dk1"/>
              </a:buClr>
              <a:buSzPts val="1200"/>
              <a:buFont typeface="Times New Roman"/>
              <a:buNone/>
            </a:pPr>
            <a:r>
              <a:rPr b="0" i="0" lang="en-US" sz="1200" u="none">
                <a:solidFill>
                  <a:schemeClr val="dk1"/>
                </a:solidFill>
                <a:latin typeface="Times New Roman"/>
                <a:ea typeface="Times New Roman"/>
                <a:cs typeface="Times New Roman"/>
                <a:sym typeface="Times New Roman"/>
              </a:rPr>
              <a:t> </a:t>
            </a:r>
            <a:endParaRPr/>
          </a:p>
          <a:p>
            <a:pPr indent="-76200" lvl="0" marL="0" marR="0" rtl="0" algn="just">
              <a:lnSpc>
                <a:spcPct val="100000"/>
              </a:lnSpc>
              <a:spcBef>
                <a:spcPts val="0"/>
              </a:spcBef>
              <a:spcAft>
                <a:spcPts val="0"/>
              </a:spcAft>
              <a:buClr>
                <a:schemeClr val="dk1"/>
              </a:buClr>
              <a:buSzPts val="1200"/>
              <a:buFont typeface="Noto Sans Symbols"/>
              <a:buChar char="∙"/>
            </a:pPr>
            <a:r>
              <a:rPr b="0" i="0" lang="en-US" sz="1200" u="none">
                <a:solidFill>
                  <a:schemeClr val="dk1"/>
                </a:solidFill>
                <a:latin typeface="Times New Roman"/>
                <a:ea typeface="Times New Roman"/>
                <a:cs typeface="Times New Roman"/>
                <a:sym typeface="Times New Roman"/>
              </a:rPr>
              <a:t>Insert the USB memory stick provided. This contains a Virtual Disk Image (VDI) file. </a:t>
            </a:r>
            <a:endParaRPr/>
          </a:p>
          <a:p>
            <a:pPr indent="0" lvl="0" marL="0" marR="0" rtl="0" algn="l">
              <a:lnSpc>
                <a:spcPct val="100000"/>
              </a:lnSpc>
              <a:spcBef>
                <a:spcPts val="0"/>
              </a:spcBef>
              <a:spcAft>
                <a:spcPts val="0"/>
              </a:spcAft>
              <a:buClr>
                <a:schemeClr val="dk1"/>
              </a:buClr>
              <a:buSzPts val="1200"/>
              <a:buFont typeface="Arial"/>
              <a:buNone/>
            </a:pPr>
            <a:r>
              <a:t/>
            </a:r>
            <a:endParaRPr b="0" i="0" sz="1200" u="none">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chemeClr val="dk1"/>
              </a:buClr>
              <a:buSzPts val="1200"/>
              <a:buFont typeface="Arial"/>
              <a:buNone/>
            </a:pPr>
            <a:r>
              <a:t/>
            </a:r>
            <a:endParaRPr b="0" i="0" sz="1200" u="none">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chemeClr val="dk1"/>
              </a:buClr>
              <a:buSzPts val="1200"/>
              <a:buFont typeface="Arial"/>
              <a:buNone/>
            </a:pPr>
            <a:r>
              <a:t/>
            </a:r>
            <a:endParaRPr b="0" i="0" sz="1200" u="none">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chemeClr val="dk1"/>
              </a:buClr>
              <a:buSzPts val="1200"/>
              <a:buFont typeface="Arial"/>
              <a:buNone/>
            </a:pPr>
            <a:r>
              <a:t/>
            </a:r>
            <a:endParaRPr b="0" i="0" sz="1200" u="none">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chemeClr val="dk1"/>
              </a:buClr>
              <a:buSzPts val="1200"/>
              <a:buFont typeface="Arial"/>
              <a:buNone/>
            </a:pPr>
            <a:r>
              <a:t/>
            </a:r>
            <a:endParaRPr b="0" i="0" sz="1200" u="none">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chemeClr val="dk1"/>
              </a:buClr>
              <a:buSzPts val="1200"/>
              <a:buFont typeface="Arial"/>
              <a:buNone/>
            </a:pPr>
            <a:r>
              <a:t/>
            </a:r>
            <a:endParaRPr b="0" i="0" sz="1200" u="none">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chemeClr val="dk1"/>
              </a:buClr>
              <a:buSzPts val="1200"/>
              <a:buFont typeface="Times New Roman"/>
              <a:buNone/>
            </a:pPr>
            <a:r>
              <a:rPr b="0" i="0" lang="en-US" sz="1200" u="none">
                <a:solidFill>
                  <a:schemeClr val="dk1"/>
                </a:solidFill>
                <a:latin typeface="Times New Roman"/>
                <a:ea typeface="Times New Roman"/>
                <a:cs typeface="Times New Roman"/>
                <a:sym typeface="Times New Roman"/>
              </a:rPr>
              <a:t>Create a new virtual machine by selecting ‘New’ from the options at the top. Then fill the boxes in as shown below:</a:t>
            </a:r>
            <a:endParaRPr/>
          </a:p>
          <a:p>
            <a:pPr indent="0" lvl="0" marL="0" marR="0" rtl="0" algn="l">
              <a:lnSpc>
                <a:spcPct val="100000"/>
              </a:lnSpc>
              <a:spcBef>
                <a:spcPts val="0"/>
              </a:spcBef>
              <a:spcAft>
                <a:spcPts val="0"/>
              </a:spcAft>
              <a:buClr>
                <a:schemeClr val="dk1"/>
              </a:buClr>
              <a:buSzPts val="1200"/>
              <a:buFont typeface="Times New Roman"/>
              <a:buNone/>
            </a:pPr>
            <a:r>
              <a:rPr b="0" i="0" lang="en-US" sz="1200" u="none">
                <a:solidFill>
                  <a:schemeClr val="dk1"/>
                </a:solidFill>
                <a:latin typeface="Times New Roman"/>
                <a:ea typeface="Times New Roman"/>
                <a:cs typeface="Times New Roman"/>
                <a:sym typeface="Times New Roman"/>
              </a:rPr>
              <a:t> In the first window enter:</a:t>
            </a:r>
            <a:endParaRPr/>
          </a:p>
          <a:p>
            <a:pPr indent="0" lvl="0" marL="0" marR="0" rtl="0" algn="l">
              <a:lnSpc>
                <a:spcPct val="100000"/>
              </a:lnSpc>
              <a:spcBef>
                <a:spcPts val="0"/>
              </a:spcBef>
              <a:spcAft>
                <a:spcPts val="0"/>
              </a:spcAft>
              <a:buClr>
                <a:schemeClr val="dk1"/>
              </a:buClr>
              <a:buSzPts val="1200"/>
              <a:buFont typeface="Times New Roman"/>
              <a:buNone/>
            </a:pPr>
            <a:r>
              <a:rPr b="0" i="0" lang="en-US" sz="1200" u="none">
                <a:solidFill>
                  <a:schemeClr val="dk1"/>
                </a:solidFill>
                <a:latin typeface="Times New Roman"/>
                <a:ea typeface="Times New Roman"/>
                <a:cs typeface="Times New Roman"/>
                <a:sym typeface="Times New Roman"/>
              </a:rPr>
              <a:t>Name:  </a:t>
            </a:r>
            <a:r>
              <a:rPr b="1" i="0" lang="en-US" sz="1200" u="none">
                <a:solidFill>
                  <a:schemeClr val="dk1"/>
                </a:solidFill>
                <a:latin typeface="Times New Roman"/>
                <a:ea typeface="Times New Roman"/>
                <a:cs typeface="Times New Roman"/>
                <a:sym typeface="Times New Roman"/>
              </a:rPr>
              <a:t>Artemis</a:t>
            </a:r>
            <a:endParaRPr/>
          </a:p>
          <a:p>
            <a:pPr indent="0" lvl="0" marL="0" marR="0" rtl="0" algn="l">
              <a:lnSpc>
                <a:spcPct val="100000"/>
              </a:lnSpc>
              <a:spcBef>
                <a:spcPts val="0"/>
              </a:spcBef>
              <a:spcAft>
                <a:spcPts val="0"/>
              </a:spcAft>
              <a:buClr>
                <a:schemeClr val="dk1"/>
              </a:buClr>
              <a:buSzPts val="1200"/>
              <a:buFont typeface="Times New Roman"/>
              <a:buNone/>
            </a:pPr>
            <a:r>
              <a:rPr b="0" i="0" lang="en-US" sz="1200" u="none">
                <a:solidFill>
                  <a:schemeClr val="dk1"/>
                </a:solidFill>
                <a:latin typeface="Times New Roman"/>
                <a:ea typeface="Times New Roman"/>
                <a:cs typeface="Times New Roman"/>
                <a:sym typeface="Times New Roman"/>
              </a:rPr>
              <a:t>Operating System: </a:t>
            </a:r>
            <a:r>
              <a:rPr b="1" i="0" lang="en-US" sz="1200" u="none">
                <a:solidFill>
                  <a:schemeClr val="dk1"/>
                </a:solidFill>
                <a:latin typeface="Times New Roman"/>
                <a:ea typeface="Times New Roman"/>
                <a:cs typeface="Times New Roman"/>
                <a:sym typeface="Times New Roman"/>
              </a:rPr>
              <a:t>Linux</a:t>
            </a:r>
            <a:endParaRPr/>
          </a:p>
          <a:p>
            <a:pPr indent="0" lvl="0" marL="0" marR="0" rtl="0" algn="l">
              <a:lnSpc>
                <a:spcPct val="100000"/>
              </a:lnSpc>
              <a:spcBef>
                <a:spcPts val="0"/>
              </a:spcBef>
              <a:spcAft>
                <a:spcPts val="0"/>
              </a:spcAft>
              <a:buClr>
                <a:schemeClr val="dk1"/>
              </a:buClr>
              <a:buSzPts val="1200"/>
              <a:buFont typeface="Times New Roman"/>
              <a:buNone/>
            </a:pPr>
            <a:r>
              <a:rPr b="0" i="0" lang="en-US" sz="1200" u="none">
                <a:solidFill>
                  <a:schemeClr val="dk1"/>
                </a:solidFill>
                <a:latin typeface="Times New Roman"/>
                <a:ea typeface="Times New Roman"/>
                <a:cs typeface="Times New Roman"/>
                <a:sym typeface="Times New Roman"/>
              </a:rPr>
              <a:t>Version: </a:t>
            </a:r>
            <a:r>
              <a:rPr b="1" i="0" lang="en-US" sz="1200" u="none">
                <a:solidFill>
                  <a:schemeClr val="dk1"/>
                </a:solidFill>
                <a:latin typeface="Times New Roman"/>
                <a:ea typeface="Times New Roman"/>
                <a:cs typeface="Times New Roman"/>
                <a:sym typeface="Times New Roman"/>
              </a:rPr>
              <a:t>Ubuntu</a:t>
            </a:r>
            <a:endParaRPr b="0" i="0" sz="1200" u="none">
              <a:solidFill>
                <a:schemeClr val="dk1"/>
              </a:solidFill>
              <a:latin typeface="Times New Roman"/>
              <a:ea typeface="Times New Roman"/>
              <a:cs typeface="Times New Roman"/>
              <a:sym typeface="Times New Roman"/>
            </a:endParaRPr>
          </a:p>
          <a:p>
            <a:pPr indent="0" lvl="0" marL="0" marR="0" rtl="0" algn="just">
              <a:lnSpc>
                <a:spcPct val="100000"/>
              </a:lnSpc>
              <a:spcBef>
                <a:spcPts val="0"/>
              </a:spcBef>
              <a:spcAft>
                <a:spcPts val="0"/>
              </a:spcAft>
              <a:buClr>
                <a:schemeClr val="dk1"/>
              </a:buClr>
              <a:buSzPts val="1200"/>
              <a:buFont typeface="Noto Sans Symbols"/>
              <a:buNone/>
            </a:pPr>
            <a:r>
              <a:t/>
            </a:r>
            <a:endParaRPr b="0" i="0" sz="1200" u="none">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None/>
            </a:pPr>
            <a:r>
              <a:t/>
            </a:r>
            <a:endParaRPr b="0" i="0" sz="1200" u="none">
              <a:solidFill>
                <a:schemeClr val="dk1"/>
              </a:solidFill>
              <a:latin typeface="Times New Roman"/>
              <a:ea typeface="Times New Roman"/>
              <a:cs typeface="Times New Roman"/>
              <a:sym typeface="Times New Roman"/>
            </a:endParaRPr>
          </a:p>
        </p:txBody>
      </p:sp>
      <p:sp>
        <p:nvSpPr>
          <p:cNvPr id="115" name="Google Shape;115;p17"/>
          <p:cNvSpPr txBox="1"/>
          <p:nvPr/>
        </p:nvSpPr>
        <p:spPr>
          <a:xfrm>
            <a:off x="5932487" y="25400"/>
            <a:ext cx="784225" cy="244475"/>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000"/>
              <a:buFont typeface="Times New Roman"/>
              <a:buNone/>
            </a:pPr>
            <a:r>
              <a:rPr b="0" i="0" lang="en-US" sz="1000" u="none">
                <a:solidFill>
                  <a:schemeClr val="dk1"/>
                </a:solidFill>
                <a:latin typeface="Times New Roman"/>
                <a:ea typeface="Times New Roman"/>
                <a:cs typeface="Times New Roman"/>
                <a:sym typeface="Times New Roman"/>
              </a:rPr>
              <a:t>Appendices</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9" name="Shape 119"/>
        <p:cNvGrpSpPr/>
        <p:nvPr/>
      </p:nvGrpSpPr>
      <p:grpSpPr>
        <a:xfrm>
          <a:off x="0" y="0"/>
          <a:ext cx="0" cy="0"/>
          <a:chOff x="0" y="0"/>
          <a:chExt cx="0" cy="0"/>
        </a:xfrm>
      </p:grpSpPr>
      <p:pic>
        <p:nvPicPr>
          <p:cNvPr id="120" name="Google Shape;120;p18"/>
          <p:cNvPicPr preferRelativeResize="0"/>
          <p:nvPr/>
        </p:nvPicPr>
        <p:blipFill rotWithShape="1">
          <a:blip r:embed="rId3">
            <a:alphaModFix/>
          </a:blip>
          <a:srcRect b="0" l="0" r="0" t="0"/>
          <a:stretch/>
        </p:blipFill>
        <p:spPr>
          <a:xfrm>
            <a:off x="771525" y="561975"/>
            <a:ext cx="5257800" cy="3162300"/>
          </a:xfrm>
          <a:prstGeom prst="rect">
            <a:avLst/>
          </a:prstGeom>
          <a:noFill/>
          <a:ln>
            <a:noFill/>
          </a:ln>
        </p:spPr>
      </p:pic>
      <p:sp>
        <p:nvSpPr>
          <p:cNvPr id="121" name="Google Shape;121;p18"/>
          <p:cNvSpPr txBox="1"/>
          <p:nvPr/>
        </p:nvSpPr>
        <p:spPr>
          <a:xfrm>
            <a:off x="677862" y="4233862"/>
            <a:ext cx="5480050" cy="1016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Times New Roman"/>
              <a:buNone/>
            </a:pPr>
            <a:r>
              <a:rPr b="0" i="0" lang="en-US" sz="1200" u="none">
                <a:solidFill>
                  <a:schemeClr val="dk1"/>
                </a:solidFill>
                <a:latin typeface="Times New Roman"/>
                <a:ea typeface="Times New Roman"/>
                <a:cs typeface="Times New Roman"/>
                <a:sym typeface="Times New Roman"/>
              </a:rPr>
              <a:t>Click ‘Continue’</a:t>
            </a:r>
            <a:endParaRPr/>
          </a:p>
          <a:p>
            <a:pPr indent="0" lvl="0" marL="0" marR="0" rtl="0" algn="l">
              <a:lnSpc>
                <a:spcPct val="100000"/>
              </a:lnSpc>
              <a:spcBef>
                <a:spcPts val="0"/>
              </a:spcBef>
              <a:spcAft>
                <a:spcPts val="0"/>
              </a:spcAft>
              <a:buClr>
                <a:schemeClr val="dk1"/>
              </a:buClr>
              <a:buSzPts val="1200"/>
              <a:buFont typeface="Times New Roman"/>
              <a:buNone/>
            </a:pPr>
            <a:r>
              <a:rPr b="0" i="0" lang="en-US" sz="1200" u="none">
                <a:solidFill>
                  <a:schemeClr val="dk1"/>
                </a:solidFill>
                <a:latin typeface="Times New Roman"/>
                <a:ea typeface="Times New Roman"/>
                <a:cs typeface="Times New Roman"/>
                <a:sym typeface="Times New Roman"/>
              </a:rPr>
              <a:t>In the next window set the memory to at least 1GB (as shown), but 2GB (2048 MB) will give you better performance. You can use more but no more than half the amount of memory on your PC. </a:t>
            </a:r>
            <a:endParaRPr/>
          </a:p>
          <a:p>
            <a:pPr indent="0" lvl="0" marL="0" marR="0" rtl="0" algn="l">
              <a:lnSpc>
                <a:spcPct val="100000"/>
              </a:lnSpc>
              <a:spcBef>
                <a:spcPts val="0"/>
              </a:spcBef>
              <a:spcAft>
                <a:spcPts val="0"/>
              </a:spcAft>
              <a:buNone/>
            </a:pPr>
            <a:r>
              <a:t/>
            </a:r>
            <a:endParaRPr b="0" i="0" sz="1200" u="none">
              <a:solidFill>
                <a:schemeClr val="dk1"/>
              </a:solidFill>
              <a:latin typeface="Times New Roman"/>
              <a:ea typeface="Times New Roman"/>
              <a:cs typeface="Times New Roman"/>
              <a:sym typeface="Times New Roman"/>
            </a:endParaRPr>
          </a:p>
        </p:txBody>
      </p:sp>
      <p:sp>
        <p:nvSpPr>
          <p:cNvPr id="122" name="Google Shape;122;p18"/>
          <p:cNvSpPr txBox="1"/>
          <p:nvPr/>
        </p:nvSpPr>
        <p:spPr>
          <a:xfrm>
            <a:off x="728662" y="8636000"/>
            <a:ext cx="1300162" cy="461962"/>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chemeClr val="dk1"/>
              </a:buClr>
              <a:buSzPts val="1200"/>
              <a:buFont typeface="Times New Roman"/>
              <a:buNone/>
            </a:pPr>
            <a:r>
              <a:rPr b="0" i="0" lang="en-US" sz="1200" u="none">
                <a:solidFill>
                  <a:schemeClr val="dk1"/>
                </a:solidFill>
                <a:latin typeface="Times New Roman"/>
                <a:ea typeface="Times New Roman"/>
                <a:cs typeface="Times New Roman"/>
                <a:sym typeface="Times New Roman"/>
              </a:rPr>
              <a:t>Click  ‘Continue’.</a:t>
            </a:r>
            <a:endParaRPr/>
          </a:p>
          <a:p>
            <a:pPr indent="0" lvl="0" marL="0" marR="0" rtl="0" algn="l">
              <a:lnSpc>
                <a:spcPct val="100000"/>
              </a:lnSpc>
              <a:spcBef>
                <a:spcPts val="0"/>
              </a:spcBef>
              <a:spcAft>
                <a:spcPts val="0"/>
              </a:spcAft>
              <a:buNone/>
            </a:pPr>
            <a:r>
              <a:t/>
            </a:r>
            <a:endParaRPr b="0" i="0" sz="1200" u="none">
              <a:solidFill>
                <a:schemeClr val="dk1"/>
              </a:solidFill>
              <a:latin typeface="Times New Roman"/>
              <a:ea typeface="Times New Roman"/>
              <a:cs typeface="Times New Roman"/>
              <a:sym typeface="Times New Roman"/>
            </a:endParaRPr>
          </a:p>
        </p:txBody>
      </p:sp>
      <p:sp>
        <p:nvSpPr>
          <p:cNvPr id="123" name="Google Shape;123;p18"/>
          <p:cNvSpPr txBox="1"/>
          <p:nvPr/>
        </p:nvSpPr>
        <p:spPr>
          <a:xfrm>
            <a:off x="5932487" y="25400"/>
            <a:ext cx="784225" cy="244475"/>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000"/>
              <a:buFont typeface="Times New Roman"/>
              <a:buNone/>
            </a:pPr>
            <a:r>
              <a:rPr b="0" i="0" lang="en-US" sz="1000" u="none">
                <a:solidFill>
                  <a:schemeClr val="dk1"/>
                </a:solidFill>
                <a:latin typeface="Times New Roman"/>
                <a:ea typeface="Times New Roman"/>
                <a:cs typeface="Times New Roman"/>
                <a:sym typeface="Times New Roman"/>
              </a:rPr>
              <a:t>Appendices</a:t>
            </a:r>
            <a:endParaRPr/>
          </a:p>
        </p:txBody>
      </p:sp>
      <p:pic>
        <p:nvPicPr>
          <p:cNvPr id="124" name="Google Shape;124;p18"/>
          <p:cNvPicPr preferRelativeResize="0"/>
          <p:nvPr/>
        </p:nvPicPr>
        <p:blipFill rotWithShape="1">
          <a:blip r:embed="rId4">
            <a:alphaModFix/>
          </a:blip>
          <a:srcRect b="0" l="0" r="0" t="0"/>
          <a:stretch/>
        </p:blipFill>
        <p:spPr>
          <a:xfrm>
            <a:off x="731837" y="5097462"/>
            <a:ext cx="5364162" cy="32639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8" name="Shape 128"/>
        <p:cNvGrpSpPr/>
        <p:nvPr/>
      </p:nvGrpSpPr>
      <p:grpSpPr>
        <a:xfrm>
          <a:off x="0" y="0"/>
          <a:ext cx="0" cy="0"/>
          <a:chOff x="0" y="0"/>
          <a:chExt cx="0" cy="0"/>
        </a:xfrm>
      </p:grpSpPr>
      <p:sp>
        <p:nvSpPr>
          <p:cNvPr id="129" name="Google Shape;129;p19"/>
          <p:cNvSpPr txBox="1"/>
          <p:nvPr/>
        </p:nvSpPr>
        <p:spPr>
          <a:xfrm>
            <a:off x="947737" y="728662"/>
            <a:ext cx="4897437" cy="64611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Times New Roman"/>
              <a:buNone/>
            </a:pPr>
            <a:r>
              <a:rPr b="0" i="0" lang="en-US" sz="1200" u="none">
                <a:solidFill>
                  <a:schemeClr val="dk1"/>
                </a:solidFill>
                <a:latin typeface="Times New Roman"/>
                <a:ea typeface="Times New Roman"/>
                <a:cs typeface="Times New Roman"/>
                <a:sym typeface="Times New Roman"/>
              </a:rPr>
              <a:t>In the next window select ‘Use existing hard disk’ and from the folder icon on the right hand side navigate to the memory USB stick and select the VDI file located on the memory stick</a:t>
            </a:r>
            <a:r>
              <a:rPr b="0" i="0" lang="en-US" sz="1200" u="none">
                <a:solidFill>
                  <a:schemeClr val="dk1"/>
                </a:solidFill>
                <a:latin typeface="Arial"/>
                <a:ea typeface="Arial"/>
                <a:cs typeface="Arial"/>
                <a:sym typeface="Arial"/>
              </a:rPr>
              <a:t> </a:t>
            </a:r>
            <a:endParaRPr/>
          </a:p>
        </p:txBody>
      </p:sp>
      <p:pic>
        <p:nvPicPr>
          <p:cNvPr id="130" name="Google Shape;130;p19"/>
          <p:cNvPicPr preferRelativeResize="0"/>
          <p:nvPr/>
        </p:nvPicPr>
        <p:blipFill rotWithShape="1">
          <a:blip r:embed="rId3">
            <a:alphaModFix/>
          </a:blip>
          <a:srcRect b="0" l="0" r="0" t="0"/>
          <a:stretch/>
        </p:blipFill>
        <p:spPr>
          <a:xfrm>
            <a:off x="747712" y="1474787"/>
            <a:ext cx="5257800" cy="3162300"/>
          </a:xfrm>
          <a:prstGeom prst="rect">
            <a:avLst/>
          </a:prstGeom>
          <a:noFill/>
          <a:ln>
            <a:noFill/>
          </a:ln>
        </p:spPr>
      </p:pic>
      <p:sp>
        <p:nvSpPr>
          <p:cNvPr id="131" name="Google Shape;131;p19"/>
          <p:cNvSpPr txBox="1"/>
          <p:nvPr/>
        </p:nvSpPr>
        <p:spPr>
          <a:xfrm>
            <a:off x="887412" y="5114925"/>
            <a:ext cx="5611812" cy="1016000"/>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chemeClr val="dk1"/>
              </a:buClr>
              <a:buSzPts val="1200"/>
              <a:buFont typeface="Times New Roman"/>
              <a:buNone/>
            </a:pPr>
            <a:r>
              <a:rPr b="0" i="0" lang="en-US" sz="1200" u="none">
                <a:solidFill>
                  <a:schemeClr val="dk1"/>
                </a:solidFill>
                <a:latin typeface="Times New Roman"/>
                <a:ea typeface="Times New Roman"/>
                <a:cs typeface="Times New Roman"/>
                <a:sym typeface="Times New Roman"/>
              </a:rPr>
              <a:t>Click ‘Continue’.</a:t>
            </a:r>
            <a:endParaRPr/>
          </a:p>
          <a:p>
            <a:pPr indent="-342900" lvl="0" marL="342900" marR="0" rtl="0" algn="l">
              <a:lnSpc>
                <a:spcPct val="100000"/>
              </a:lnSpc>
              <a:spcBef>
                <a:spcPts val="0"/>
              </a:spcBef>
              <a:spcAft>
                <a:spcPts val="0"/>
              </a:spcAft>
              <a:buClr>
                <a:schemeClr val="dk1"/>
              </a:buClr>
              <a:buSzPts val="1200"/>
              <a:buFont typeface="Times New Roman"/>
              <a:buNone/>
            </a:pPr>
            <a:r>
              <a:rPr b="0" i="0" lang="en-US" sz="1200" u="none">
                <a:solidFill>
                  <a:schemeClr val="dk1"/>
                </a:solidFill>
                <a:latin typeface="Times New Roman"/>
                <a:ea typeface="Times New Roman"/>
                <a:cs typeface="Times New Roman"/>
                <a:sym typeface="Times New Roman"/>
              </a:rPr>
              <a:t> </a:t>
            </a:r>
            <a:endParaRPr/>
          </a:p>
          <a:p>
            <a:pPr indent="-342900" lvl="0" marL="342900" marR="0" rtl="0" algn="l">
              <a:lnSpc>
                <a:spcPct val="100000"/>
              </a:lnSpc>
              <a:spcBef>
                <a:spcPts val="0"/>
              </a:spcBef>
              <a:spcAft>
                <a:spcPts val="0"/>
              </a:spcAft>
              <a:buClr>
                <a:schemeClr val="dk1"/>
              </a:buClr>
              <a:buSzPts val="1200"/>
              <a:buFont typeface="Times New Roman"/>
              <a:buNone/>
            </a:pPr>
            <a:r>
              <a:rPr b="0" i="0" lang="en-US" sz="1200" u="none">
                <a:solidFill>
                  <a:schemeClr val="dk1"/>
                </a:solidFill>
                <a:latin typeface="Times New Roman"/>
                <a:ea typeface="Times New Roman"/>
                <a:cs typeface="Times New Roman"/>
                <a:sym typeface="Times New Roman"/>
              </a:rPr>
              <a:t>There will now be an ‘Artemis’ (powered off) button in the left hand side of VirtualBox. </a:t>
            </a:r>
            <a:endParaRPr/>
          </a:p>
          <a:p>
            <a:pPr indent="-342900" lvl="0" marL="342900" marR="0" rtl="0" algn="l">
              <a:lnSpc>
                <a:spcPct val="100000"/>
              </a:lnSpc>
              <a:spcBef>
                <a:spcPts val="0"/>
              </a:spcBef>
              <a:spcAft>
                <a:spcPts val="0"/>
              </a:spcAft>
              <a:buClr>
                <a:schemeClr val="dk1"/>
              </a:buClr>
              <a:buSzPts val="1200"/>
              <a:buFont typeface="Times New Roman"/>
              <a:buNone/>
            </a:pPr>
            <a:r>
              <a:rPr b="0" i="0" lang="en-US" sz="1200" u="none">
                <a:solidFill>
                  <a:schemeClr val="dk1"/>
                </a:solidFill>
                <a:latin typeface="Times New Roman"/>
                <a:ea typeface="Times New Roman"/>
                <a:cs typeface="Times New Roman"/>
                <a:sym typeface="Times New Roman"/>
              </a:rPr>
              <a:t> </a:t>
            </a:r>
            <a:endParaRPr/>
          </a:p>
          <a:p>
            <a:pPr indent="0" lvl="0" marL="0" marR="0" rtl="0" algn="l">
              <a:lnSpc>
                <a:spcPct val="100000"/>
              </a:lnSpc>
              <a:spcBef>
                <a:spcPts val="0"/>
              </a:spcBef>
              <a:spcAft>
                <a:spcPts val="0"/>
              </a:spcAft>
              <a:buNone/>
            </a:pPr>
            <a:r>
              <a:t/>
            </a:r>
            <a:endParaRPr b="0" i="0" sz="1200" u="none">
              <a:solidFill>
                <a:schemeClr val="dk1"/>
              </a:solidFill>
              <a:latin typeface="Times New Roman"/>
              <a:ea typeface="Times New Roman"/>
              <a:cs typeface="Times New Roman"/>
              <a:sym typeface="Times New Roman"/>
            </a:endParaRPr>
          </a:p>
        </p:txBody>
      </p:sp>
      <p:pic>
        <p:nvPicPr>
          <p:cNvPr id="132" name="Google Shape;132;p19"/>
          <p:cNvPicPr preferRelativeResize="0"/>
          <p:nvPr/>
        </p:nvPicPr>
        <p:blipFill rotWithShape="1">
          <a:blip r:embed="rId4">
            <a:alphaModFix/>
          </a:blip>
          <a:srcRect b="0" l="0" r="0" t="0"/>
          <a:stretch/>
        </p:blipFill>
        <p:spPr>
          <a:xfrm>
            <a:off x="1263650" y="5978525"/>
            <a:ext cx="4216400" cy="3484562"/>
          </a:xfrm>
          <a:prstGeom prst="rect">
            <a:avLst/>
          </a:prstGeom>
          <a:noFill/>
          <a:ln>
            <a:noFill/>
          </a:ln>
        </p:spPr>
      </p:pic>
      <p:sp>
        <p:nvSpPr>
          <p:cNvPr id="133" name="Google Shape;133;p19"/>
          <p:cNvSpPr txBox="1"/>
          <p:nvPr/>
        </p:nvSpPr>
        <p:spPr>
          <a:xfrm>
            <a:off x="5932487" y="25400"/>
            <a:ext cx="784225" cy="244475"/>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000"/>
              <a:buFont typeface="Times New Roman"/>
              <a:buNone/>
            </a:pPr>
            <a:r>
              <a:rPr b="0" i="0" lang="en-US" sz="1000" u="none">
                <a:solidFill>
                  <a:schemeClr val="dk1"/>
                </a:solidFill>
                <a:latin typeface="Times New Roman"/>
                <a:ea typeface="Times New Roman"/>
                <a:cs typeface="Times New Roman"/>
                <a:sym typeface="Times New Roman"/>
              </a:rPr>
              <a:t>Appendices</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7" name="Shape 137"/>
        <p:cNvGrpSpPr/>
        <p:nvPr/>
      </p:nvGrpSpPr>
      <p:grpSpPr>
        <a:xfrm>
          <a:off x="0" y="0"/>
          <a:ext cx="0" cy="0"/>
          <a:chOff x="0" y="0"/>
          <a:chExt cx="0" cy="0"/>
        </a:xfrm>
      </p:grpSpPr>
      <p:sp>
        <p:nvSpPr>
          <p:cNvPr id="138" name="Google Shape;138;p20"/>
          <p:cNvSpPr txBox="1"/>
          <p:nvPr/>
        </p:nvSpPr>
        <p:spPr>
          <a:xfrm>
            <a:off x="750887" y="569912"/>
            <a:ext cx="5649912" cy="5816600"/>
          </a:xfrm>
          <a:prstGeom prst="rect">
            <a:avLst/>
          </a:prstGeom>
          <a:noFill/>
          <a:ln>
            <a:noFill/>
          </a:ln>
        </p:spPr>
        <p:txBody>
          <a:bodyPr anchorCtr="0" anchor="t" bIns="45700" lIns="91425" spcFirstLastPara="1" rIns="91425" wrap="square" tIns="45700">
            <a:noAutofit/>
          </a:bodyPr>
          <a:lstStyle/>
          <a:p>
            <a:pPr indent="0" lvl="0" marL="0" marR="0" rtl="0" algn="just">
              <a:lnSpc>
                <a:spcPct val="100000"/>
              </a:lnSpc>
              <a:spcBef>
                <a:spcPts val="0"/>
              </a:spcBef>
              <a:spcAft>
                <a:spcPts val="0"/>
              </a:spcAft>
              <a:buClr>
                <a:schemeClr val="dk1"/>
              </a:buClr>
              <a:buSzPts val="1200"/>
              <a:buFont typeface="Times New Roman"/>
              <a:buNone/>
            </a:pPr>
            <a:r>
              <a:rPr b="0" i="0" lang="en-US" sz="1200" u="none">
                <a:solidFill>
                  <a:schemeClr val="dk1"/>
                </a:solidFill>
                <a:latin typeface="Times New Roman"/>
                <a:ea typeface="Times New Roman"/>
                <a:cs typeface="Times New Roman"/>
                <a:sym typeface="Times New Roman"/>
              </a:rPr>
              <a:t>Double click on this new Artemis course power button to start the VM. It will then log you into the Ubuntu desktop.</a:t>
            </a:r>
            <a:endParaRPr/>
          </a:p>
          <a:p>
            <a:pPr indent="0" lvl="0" marL="0" marR="0" rtl="0" algn="just">
              <a:lnSpc>
                <a:spcPct val="100000"/>
              </a:lnSpc>
              <a:spcBef>
                <a:spcPts val="0"/>
              </a:spcBef>
              <a:spcAft>
                <a:spcPts val="0"/>
              </a:spcAft>
              <a:buClr>
                <a:schemeClr val="dk1"/>
              </a:buClr>
              <a:buSzPts val="1200"/>
              <a:buFont typeface="Times New Roman"/>
              <a:buNone/>
            </a:pPr>
            <a:r>
              <a:rPr b="0" i="0" lang="en-US" sz="1200" u="none">
                <a:solidFill>
                  <a:schemeClr val="dk1"/>
                </a:solidFill>
                <a:latin typeface="Times New Roman"/>
                <a:ea typeface="Times New Roman"/>
                <a:cs typeface="Times New Roman"/>
                <a:sym typeface="Times New Roman"/>
              </a:rPr>
              <a:t> </a:t>
            </a:r>
            <a:endParaRPr/>
          </a:p>
          <a:p>
            <a:pPr indent="0" lvl="0" marL="0" marR="0" rtl="0" algn="just">
              <a:lnSpc>
                <a:spcPct val="100000"/>
              </a:lnSpc>
              <a:spcBef>
                <a:spcPts val="0"/>
              </a:spcBef>
              <a:spcAft>
                <a:spcPts val="0"/>
              </a:spcAft>
              <a:buClr>
                <a:schemeClr val="dk1"/>
              </a:buClr>
              <a:buSzPts val="1200"/>
              <a:buFont typeface="Times New Roman"/>
              <a:buNone/>
            </a:pPr>
            <a:r>
              <a:rPr b="0" i="0" lang="en-US" sz="1200" u="none">
                <a:solidFill>
                  <a:schemeClr val="dk1"/>
                </a:solidFill>
                <a:latin typeface="Times New Roman"/>
                <a:ea typeface="Times New Roman"/>
                <a:cs typeface="Times New Roman"/>
                <a:sym typeface="Times New Roman"/>
              </a:rPr>
              <a:t> </a:t>
            </a:r>
            <a:endParaRPr/>
          </a:p>
          <a:p>
            <a:pPr indent="0" lvl="0" marL="0" marR="0" rtl="0" algn="just">
              <a:lnSpc>
                <a:spcPct val="100000"/>
              </a:lnSpc>
              <a:spcBef>
                <a:spcPts val="0"/>
              </a:spcBef>
              <a:spcAft>
                <a:spcPts val="0"/>
              </a:spcAft>
              <a:buClr>
                <a:schemeClr val="dk1"/>
              </a:buClr>
              <a:buSzPts val="1200"/>
              <a:buFont typeface="Times New Roman"/>
              <a:buNone/>
            </a:pPr>
            <a:r>
              <a:rPr b="1" i="0" lang="en-US" sz="1200" u="none">
                <a:solidFill>
                  <a:schemeClr val="dk1"/>
                </a:solidFill>
                <a:latin typeface="Times New Roman"/>
                <a:ea typeface="Times New Roman"/>
                <a:cs typeface="Times New Roman"/>
                <a:sym typeface="Times New Roman"/>
              </a:rPr>
              <a:t>Setting up a Shared Folder</a:t>
            </a:r>
            <a:endParaRPr/>
          </a:p>
          <a:p>
            <a:pPr indent="0" lvl="0" marL="0" marR="0" rtl="0" algn="just">
              <a:lnSpc>
                <a:spcPct val="100000"/>
              </a:lnSpc>
              <a:spcBef>
                <a:spcPts val="0"/>
              </a:spcBef>
              <a:spcAft>
                <a:spcPts val="0"/>
              </a:spcAft>
              <a:buClr>
                <a:schemeClr val="dk1"/>
              </a:buClr>
              <a:buSzPts val="1200"/>
              <a:buFont typeface="Times New Roman"/>
              <a:buNone/>
            </a:pPr>
            <a:r>
              <a:rPr b="0" i="0" lang="en-US" sz="1200" u="none">
                <a:solidFill>
                  <a:schemeClr val="dk1"/>
                </a:solidFill>
                <a:latin typeface="Times New Roman"/>
                <a:ea typeface="Times New Roman"/>
                <a:cs typeface="Times New Roman"/>
                <a:sym typeface="Times New Roman"/>
              </a:rPr>
              <a:t> </a:t>
            </a:r>
            <a:endParaRPr/>
          </a:p>
          <a:p>
            <a:pPr indent="0" lvl="0" marL="0" marR="0" rtl="0" algn="just">
              <a:lnSpc>
                <a:spcPct val="100000"/>
              </a:lnSpc>
              <a:spcBef>
                <a:spcPts val="0"/>
              </a:spcBef>
              <a:spcAft>
                <a:spcPts val="0"/>
              </a:spcAft>
              <a:buClr>
                <a:schemeClr val="dk1"/>
              </a:buClr>
              <a:buSzPts val="1200"/>
              <a:buFont typeface="Times New Roman"/>
              <a:buNone/>
            </a:pPr>
            <a:r>
              <a:rPr b="0" i="0" lang="en-US" sz="1200" u="none">
                <a:solidFill>
                  <a:schemeClr val="dk1"/>
                </a:solidFill>
                <a:latin typeface="Times New Roman"/>
                <a:ea typeface="Times New Roman"/>
                <a:cs typeface="Times New Roman"/>
                <a:sym typeface="Times New Roman"/>
              </a:rPr>
              <a:t>This allows you to share a folder between the VM and your workstation. This means you can put files that you want to share between the operating systems in this folder.</a:t>
            </a:r>
            <a:endParaRPr/>
          </a:p>
          <a:p>
            <a:pPr indent="0" lvl="0" marL="0" marR="0" rtl="0" algn="just">
              <a:lnSpc>
                <a:spcPct val="100000"/>
              </a:lnSpc>
              <a:spcBef>
                <a:spcPts val="0"/>
              </a:spcBef>
              <a:spcAft>
                <a:spcPts val="0"/>
              </a:spcAft>
              <a:buClr>
                <a:schemeClr val="dk1"/>
              </a:buClr>
              <a:buSzPts val="1200"/>
              <a:buFont typeface="Times New Roman"/>
              <a:buNone/>
            </a:pPr>
            <a:r>
              <a:rPr b="0" i="0" lang="en-US" sz="1200" u="none">
                <a:solidFill>
                  <a:schemeClr val="dk1"/>
                </a:solidFill>
                <a:latin typeface="Times New Roman"/>
                <a:ea typeface="Times New Roman"/>
                <a:cs typeface="Times New Roman"/>
                <a:sym typeface="Times New Roman"/>
              </a:rPr>
              <a:t> </a:t>
            </a:r>
            <a:endParaRPr/>
          </a:p>
          <a:p>
            <a:pPr indent="0" lvl="0" marL="0" marR="0" rtl="0" algn="just">
              <a:lnSpc>
                <a:spcPct val="100000"/>
              </a:lnSpc>
              <a:spcBef>
                <a:spcPts val="0"/>
              </a:spcBef>
              <a:spcAft>
                <a:spcPts val="0"/>
              </a:spcAft>
              <a:buClr>
                <a:schemeClr val="dk1"/>
              </a:buClr>
              <a:buSzPts val="1200"/>
              <a:buFont typeface="Times New Roman"/>
              <a:buNone/>
            </a:pPr>
            <a:r>
              <a:rPr b="0" i="0" lang="en-US" sz="1200" u="none">
                <a:solidFill>
                  <a:schemeClr val="dk1"/>
                </a:solidFill>
                <a:latin typeface="Times New Roman"/>
                <a:ea typeface="Times New Roman"/>
                <a:cs typeface="Times New Roman"/>
                <a:sym typeface="Times New Roman"/>
              </a:rPr>
              <a:t>Create a directory to share called ‘VMshare’ on your machine. With the VM shutdown select the ‘Artemis’ button in VirtualBox and click ‘Settings’ in the top menu bar. Go to ‘Shared Folders’ and select the ‘+’ button on the right. In the ‘Folder Path’ select ‘Other’ and navigate to and select the ‘VMshare’ folder that you have created. Then click on ‘OK’. </a:t>
            </a:r>
            <a:endParaRPr/>
          </a:p>
          <a:p>
            <a:pPr indent="0" lvl="0" marL="0" marR="0" rtl="0" algn="just">
              <a:lnSpc>
                <a:spcPct val="100000"/>
              </a:lnSpc>
              <a:spcBef>
                <a:spcPts val="0"/>
              </a:spcBef>
              <a:spcAft>
                <a:spcPts val="0"/>
              </a:spcAft>
              <a:buClr>
                <a:schemeClr val="dk1"/>
              </a:buClr>
              <a:buSzPts val="1200"/>
              <a:buFont typeface="Times New Roman"/>
              <a:buNone/>
            </a:pPr>
            <a:r>
              <a:rPr b="0" i="0" lang="en-US" sz="1200" u="none">
                <a:solidFill>
                  <a:schemeClr val="dk1"/>
                </a:solidFill>
                <a:latin typeface="Times New Roman"/>
                <a:ea typeface="Times New Roman"/>
                <a:cs typeface="Times New Roman"/>
                <a:sym typeface="Times New Roman"/>
              </a:rPr>
              <a:t> </a:t>
            </a:r>
            <a:endParaRPr/>
          </a:p>
          <a:p>
            <a:pPr indent="0" lvl="0" marL="0" marR="0" rtl="0" algn="just">
              <a:lnSpc>
                <a:spcPct val="100000"/>
              </a:lnSpc>
              <a:spcBef>
                <a:spcPts val="0"/>
              </a:spcBef>
              <a:spcAft>
                <a:spcPts val="0"/>
              </a:spcAft>
              <a:buClr>
                <a:schemeClr val="dk1"/>
              </a:buClr>
              <a:buSzPts val="1200"/>
              <a:buFont typeface="Times New Roman"/>
              <a:buNone/>
            </a:pPr>
            <a:r>
              <a:rPr b="0" i="0" lang="en-US" sz="1200" u="none">
                <a:solidFill>
                  <a:schemeClr val="dk1"/>
                </a:solidFill>
                <a:latin typeface="Times New Roman"/>
                <a:ea typeface="Times New Roman"/>
                <a:cs typeface="Times New Roman"/>
                <a:sym typeface="Times New Roman"/>
              </a:rPr>
              <a:t>When the ‘Artemis’ VM is next started double click on the ‘mount’ icon in your home folder. This will open a window that you need to type the password into: </a:t>
            </a:r>
            <a:endParaRPr/>
          </a:p>
          <a:p>
            <a:pPr indent="0" lvl="0" marL="0" marR="0" rtl="0" algn="just">
              <a:lnSpc>
                <a:spcPct val="100000"/>
              </a:lnSpc>
              <a:spcBef>
                <a:spcPts val="0"/>
              </a:spcBef>
              <a:spcAft>
                <a:spcPts val="0"/>
              </a:spcAft>
              <a:buClr>
                <a:schemeClr val="dk1"/>
              </a:buClr>
              <a:buSzPts val="1200"/>
              <a:buFont typeface="Times New Roman"/>
              <a:buNone/>
            </a:pPr>
            <a:r>
              <a:rPr b="0" i="0" lang="en-US" sz="1200" u="none">
                <a:solidFill>
                  <a:schemeClr val="dk1"/>
                </a:solidFill>
                <a:latin typeface="Times New Roman"/>
                <a:ea typeface="Times New Roman"/>
                <a:cs typeface="Times New Roman"/>
                <a:sym typeface="Times New Roman"/>
              </a:rPr>
              <a:t> </a:t>
            </a:r>
            <a:endParaRPr/>
          </a:p>
          <a:p>
            <a:pPr indent="0" lvl="0" marL="0" marR="0" rtl="0" algn="just">
              <a:lnSpc>
                <a:spcPct val="100000"/>
              </a:lnSpc>
              <a:spcBef>
                <a:spcPts val="0"/>
              </a:spcBef>
              <a:spcAft>
                <a:spcPts val="0"/>
              </a:spcAft>
              <a:buClr>
                <a:schemeClr val="dk1"/>
              </a:buClr>
              <a:buSzPts val="1200"/>
              <a:buFont typeface="Times New Roman"/>
              <a:buNone/>
            </a:pPr>
            <a:r>
              <a:rPr b="0" i="0" lang="en-US" sz="1200" u="none">
                <a:solidFill>
                  <a:schemeClr val="dk1"/>
                </a:solidFill>
                <a:latin typeface="Times New Roman"/>
                <a:ea typeface="Times New Roman"/>
                <a:cs typeface="Times New Roman"/>
                <a:sym typeface="Times New Roman"/>
              </a:rPr>
              <a:t>wt</a:t>
            </a:r>
            <a:endParaRPr/>
          </a:p>
          <a:p>
            <a:pPr indent="0" lvl="0" marL="0" marR="0" rtl="0" algn="just">
              <a:lnSpc>
                <a:spcPct val="100000"/>
              </a:lnSpc>
              <a:spcBef>
                <a:spcPts val="0"/>
              </a:spcBef>
              <a:spcAft>
                <a:spcPts val="0"/>
              </a:spcAft>
              <a:buClr>
                <a:schemeClr val="dk1"/>
              </a:buClr>
              <a:buSzPts val="1200"/>
              <a:buFont typeface="Times New Roman"/>
              <a:buNone/>
            </a:pPr>
            <a:r>
              <a:rPr b="0" i="0" lang="en-US" sz="1200" u="none">
                <a:solidFill>
                  <a:schemeClr val="dk1"/>
                </a:solidFill>
                <a:latin typeface="Times New Roman"/>
                <a:ea typeface="Times New Roman"/>
                <a:cs typeface="Times New Roman"/>
                <a:sym typeface="Times New Roman"/>
              </a:rPr>
              <a:t> </a:t>
            </a:r>
            <a:endParaRPr/>
          </a:p>
          <a:p>
            <a:pPr indent="0" lvl="0" marL="0" marR="0" rtl="0" algn="just">
              <a:lnSpc>
                <a:spcPct val="100000"/>
              </a:lnSpc>
              <a:spcBef>
                <a:spcPts val="0"/>
              </a:spcBef>
              <a:spcAft>
                <a:spcPts val="0"/>
              </a:spcAft>
              <a:buClr>
                <a:schemeClr val="dk1"/>
              </a:buClr>
              <a:buSzPts val="1200"/>
              <a:buFont typeface="Times New Roman"/>
              <a:buNone/>
            </a:pPr>
            <a:r>
              <a:rPr b="0" i="0" lang="en-US" sz="1200" u="none">
                <a:solidFill>
                  <a:schemeClr val="dk1"/>
                </a:solidFill>
                <a:latin typeface="Times New Roman"/>
                <a:ea typeface="Times New Roman"/>
                <a:cs typeface="Times New Roman"/>
                <a:sym typeface="Times New Roman"/>
              </a:rPr>
              <a:t>It will show the contents of this folder in the /home/wt/host directory in Ubuntu.</a:t>
            </a:r>
            <a:endParaRPr/>
          </a:p>
          <a:p>
            <a:pPr indent="0" lvl="0" marL="0" marR="0" rtl="0" algn="just">
              <a:lnSpc>
                <a:spcPct val="100000"/>
              </a:lnSpc>
              <a:spcBef>
                <a:spcPts val="0"/>
              </a:spcBef>
              <a:spcAft>
                <a:spcPts val="0"/>
              </a:spcAft>
              <a:buClr>
                <a:schemeClr val="dk1"/>
              </a:buClr>
              <a:buSzPts val="1200"/>
              <a:buFont typeface="Arial"/>
              <a:buNone/>
            </a:pPr>
            <a:r>
              <a:t/>
            </a:r>
            <a:endParaRPr b="0" i="0" sz="1200" u="none">
              <a:solidFill>
                <a:schemeClr val="dk1"/>
              </a:solidFill>
              <a:latin typeface="Times New Roman"/>
              <a:ea typeface="Times New Roman"/>
              <a:cs typeface="Times New Roman"/>
              <a:sym typeface="Times New Roman"/>
            </a:endParaRPr>
          </a:p>
          <a:p>
            <a:pPr indent="0" lvl="0" marL="0" marR="0" rtl="0" algn="just">
              <a:lnSpc>
                <a:spcPct val="100000"/>
              </a:lnSpc>
              <a:spcBef>
                <a:spcPts val="0"/>
              </a:spcBef>
              <a:spcAft>
                <a:spcPts val="0"/>
              </a:spcAft>
              <a:buClr>
                <a:schemeClr val="dk1"/>
              </a:buClr>
              <a:buSzPts val="1200"/>
              <a:buFont typeface="Arial"/>
              <a:buNone/>
            </a:pPr>
            <a:r>
              <a:t/>
            </a:r>
            <a:endParaRPr b="0" i="0" sz="1200" u="none">
              <a:solidFill>
                <a:schemeClr val="dk1"/>
              </a:solidFill>
              <a:latin typeface="Times New Roman"/>
              <a:ea typeface="Times New Roman"/>
              <a:cs typeface="Times New Roman"/>
              <a:sym typeface="Times New Roman"/>
            </a:endParaRPr>
          </a:p>
          <a:p>
            <a:pPr indent="0" lvl="0" marL="0" marR="0" rtl="0" algn="just">
              <a:lnSpc>
                <a:spcPct val="100000"/>
              </a:lnSpc>
              <a:spcBef>
                <a:spcPts val="0"/>
              </a:spcBef>
              <a:spcAft>
                <a:spcPts val="0"/>
              </a:spcAft>
              <a:buClr>
                <a:schemeClr val="dk1"/>
              </a:buClr>
              <a:buSzPts val="1200"/>
              <a:buFont typeface="Times New Roman"/>
              <a:buNone/>
            </a:pPr>
            <a:r>
              <a:rPr b="1" i="0" lang="en-US" sz="1200" u="none">
                <a:solidFill>
                  <a:schemeClr val="dk1"/>
                </a:solidFill>
                <a:latin typeface="Times New Roman"/>
                <a:ea typeface="Times New Roman"/>
                <a:cs typeface="Times New Roman"/>
                <a:sym typeface="Times New Roman"/>
              </a:rPr>
              <a:t>A note on memory usage:</a:t>
            </a:r>
            <a:endParaRPr/>
          </a:p>
          <a:p>
            <a:pPr indent="0" lvl="0" marL="0" marR="0" rtl="0" algn="just">
              <a:lnSpc>
                <a:spcPct val="100000"/>
              </a:lnSpc>
              <a:spcBef>
                <a:spcPts val="0"/>
              </a:spcBef>
              <a:spcAft>
                <a:spcPts val="0"/>
              </a:spcAft>
              <a:buClr>
                <a:schemeClr val="dk1"/>
              </a:buClr>
              <a:buSzPts val="1200"/>
              <a:buFont typeface="Arial"/>
              <a:buNone/>
            </a:pPr>
            <a:r>
              <a:t/>
            </a:r>
            <a:endParaRPr b="0" i="0" sz="1200" u="none">
              <a:solidFill>
                <a:schemeClr val="dk1"/>
              </a:solidFill>
              <a:latin typeface="Times New Roman"/>
              <a:ea typeface="Times New Roman"/>
              <a:cs typeface="Times New Roman"/>
              <a:sym typeface="Times New Roman"/>
            </a:endParaRPr>
          </a:p>
          <a:p>
            <a:pPr indent="0" lvl="0" marL="0" marR="0" rtl="0" algn="just">
              <a:lnSpc>
                <a:spcPct val="100000"/>
              </a:lnSpc>
              <a:spcBef>
                <a:spcPts val="0"/>
              </a:spcBef>
              <a:spcAft>
                <a:spcPts val="0"/>
              </a:spcAft>
              <a:buClr>
                <a:schemeClr val="dk1"/>
              </a:buClr>
              <a:buSzPts val="1200"/>
              <a:buFont typeface="Times New Roman"/>
              <a:buNone/>
            </a:pPr>
            <a:r>
              <a:rPr b="0" i="0" lang="en-US" sz="1200" u="none">
                <a:solidFill>
                  <a:schemeClr val="dk1"/>
                </a:solidFill>
                <a:latin typeface="Times New Roman"/>
                <a:ea typeface="Times New Roman"/>
                <a:cs typeface="Times New Roman"/>
                <a:sym typeface="Times New Roman"/>
              </a:rPr>
              <a:t>Some computing processes are very memory hungry. Should you find that your computer processes are killed without a clear reason, one aspect to check is the amount of memory allocated to the VM. The 1024MB you have allocated using this tutorial has been check and should be enough. Nonetheless, the amount of memory allocated to the VM can be changed at any time. </a:t>
            </a:r>
            <a:endParaRPr/>
          </a:p>
          <a:p>
            <a:pPr indent="0" lvl="0" marL="0" marR="0" rtl="0" algn="l">
              <a:lnSpc>
                <a:spcPct val="100000"/>
              </a:lnSpc>
              <a:spcBef>
                <a:spcPts val="0"/>
              </a:spcBef>
              <a:spcAft>
                <a:spcPts val="0"/>
              </a:spcAft>
              <a:buNone/>
            </a:pPr>
            <a:r>
              <a:t/>
            </a:r>
            <a:endParaRPr b="0" i="0" sz="1200" u="none">
              <a:solidFill>
                <a:schemeClr val="dk1"/>
              </a:solidFill>
              <a:latin typeface="Times New Roman"/>
              <a:ea typeface="Times New Roman"/>
              <a:cs typeface="Times New Roman"/>
              <a:sym typeface="Times New Roman"/>
            </a:endParaRPr>
          </a:p>
        </p:txBody>
      </p:sp>
      <p:sp>
        <p:nvSpPr>
          <p:cNvPr id="139" name="Google Shape;139;p20"/>
          <p:cNvSpPr txBox="1"/>
          <p:nvPr/>
        </p:nvSpPr>
        <p:spPr>
          <a:xfrm>
            <a:off x="5932487" y="25400"/>
            <a:ext cx="784225" cy="244475"/>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000"/>
              <a:buFont typeface="Times New Roman"/>
              <a:buNone/>
            </a:pPr>
            <a:r>
              <a:rPr b="0" i="0" lang="en-US" sz="1000" u="none">
                <a:solidFill>
                  <a:schemeClr val="dk1"/>
                </a:solidFill>
                <a:latin typeface="Times New Roman"/>
                <a:ea typeface="Times New Roman"/>
                <a:cs typeface="Times New Roman"/>
                <a:sym typeface="Times New Roman"/>
              </a:rPr>
              <a:t>Appendices</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3" name="Shape 143"/>
        <p:cNvGrpSpPr/>
        <p:nvPr/>
      </p:nvGrpSpPr>
      <p:grpSpPr>
        <a:xfrm>
          <a:off x="0" y="0"/>
          <a:ext cx="0" cy="0"/>
          <a:chOff x="0" y="0"/>
          <a:chExt cx="0" cy="0"/>
        </a:xfrm>
      </p:grpSpPr>
      <p:sp>
        <p:nvSpPr>
          <p:cNvPr id="144" name="Google Shape;144;p21"/>
          <p:cNvSpPr txBox="1"/>
          <p:nvPr/>
        </p:nvSpPr>
        <p:spPr>
          <a:xfrm>
            <a:off x="785812" y="696912"/>
            <a:ext cx="5146675" cy="492442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Times New Roman"/>
              <a:buNone/>
            </a:pPr>
            <a:r>
              <a:rPr b="1" i="0" lang="en-US" sz="1200" u="none">
                <a:solidFill>
                  <a:schemeClr val="dk1"/>
                </a:solidFill>
                <a:latin typeface="Times New Roman"/>
                <a:ea typeface="Times New Roman"/>
                <a:cs typeface="Times New Roman"/>
                <a:sym typeface="Times New Roman"/>
              </a:rPr>
              <a:t>Appendix III: ACT comparison files</a:t>
            </a:r>
            <a:endParaRPr/>
          </a:p>
          <a:p>
            <a:pPr indent="0" lvl="0" marL="0" marR="0" rtl="0" algn="l">
              <a:lnSpc>
                <a:spcPct val="100000"/>
              </a:lnSpc>
              <a:spcBef>
                <a:spcPts val="0"/>
              </a:spcBef>
              <a:spcAft>
                <a:spcPts val="0"/>
              </a:spcAft>
              <a:buClr>
                <a:schemeClr val="dk1"/>
              </a:buClr>
              <a:buSzPts val="1200"/>
              <a:buFont typeface="Arial"/>
              <a:buNone/>
            </a:pPr>
            <a:r>
              <a:t/>
            </a:r>
            <a:endParaRPr b="0" i="0" sz="1200" u="none">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chemeClr val="dk1"/>
              </a:buClr>
              <a:buSzPts val="1200"/>
              <a:buFont typeface="Times New Roman"/>
              <a:buNone/>
            </a:pPr>
            <a:r>
              <a:rPr b="0" i="0" lang="en-US" sz="1200" u="none">
                <a:solidFill>
                  <a:schemeClr val="dk1"/>
                </a:solidFill>
                <a:latin typeface="Times New Roman"/>
                <a:ea typeface="Times New Roman"/>
                <a:cs typeface="Times New Roman"/>
                <a:sym typeface="Times New Roman"/>
              </a:rPr>
              <a:t>ACT supports three different comparison file formats:</a:t>
            </a:r>
            <a:endParaRPr/>
          </a:p>
          <a:p>
            <a:pPr indent="0" lvl="0" marL="0" marR="0" rtl="0" algn="l">
              <a:lnSpc>
                <a:spcPct val="100000"/>
              </a:lnSpc>
              <a:spcBef>
                <a:spcPts val="0"/>
              </a:spcBef>
              <a:spcAft>
                <a:spcPts val="0"/>
              </a:spcAft>
              <a:buClr>
                <a:schemeClr val="dk1"/>
              </a:buClr>
              <a:buSzPts val="1200"/>
              <a:buFont typeface="Arial"/>
              <a:buNone/>
            </a:pPr>
            <a:r>
              <a:t/>
            </a:r>
            <a:endParaRPr b="0" i="0" sz="1200" u="none">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chemeClr val="dk1"/>
              </a:buClr>
              <a:buSzPts val="1200"/>
              <a:buFont typeface="Times New Roman"/>
              <a:buNone/>
            </a:pPr>
            <a:r>
              <a:rPr b="0" i="0" lang="en-US" sz="1200" u="none">
                <a:solidFill>
                  <a:schemeClr val="dk1"/>
                </a:solidFill>
                <a:latin typeface="Times New Roman"/>
                <a:ea typeface="Times New Roman"/>
                <a:cs typeface="Times New Roman"/>
                <a:sym typeface="Times New Roman"/>
              </a:rPr>
              <a:t>    1) BLAST version 2.2.2 output: The blastall command must be run with</a:t>
            </a:r>
            <a:endParaRPr/>
          </a:p>
          <a:p>
            <a:pPr indent="0" lvl="0" marL="0" marR="0" rtl="0" algn="l">
              <a:lnSpc>
                <a:spcPct val="100000"/>
              </a:lnSpc>
              <a:spcBef>
                <a:spcPts val="0"/>
              </a:spcBef>
              <a:spcAft>
                <a:spcPts val="0"/>
              </a:spcAft>
              <a:buClr>
                <a:schemeClr val="dk1"/>
              </a:buClr>
              <a:buSzPts val="1200"/>
              <a:buFont typeface="Times New Roman"/>
              <a:buNone/>
            </a:pPr>
            <a:r>
              <a:rPr b="0" i="0" lang="en-US" sz="1200" u="none">
                <a:solidFill>
                  <a:schemeClr val="dk1"/>
                </a:solidFill>
                <a:latin typeface="Times New Roman"/>
                <a:ea typeface="Times New Roman"/>
                <a:cs typeface="Times New Roman"/>
                <a:sym typeface="Times New Roman"/>
              </a:rPr>
              <a:t>      the -m 8 flag which generates one line of information per HSP. </a:t>
            </a:r>
            <a:endParaRPr/>
          </a:p>
          <a:p>
            <a:pPr indent="0" lvl="0" marL="0" marR="0" rtl="0" algn="l">
              <a:lnSpc>
                <a:spcPct val="100000"/>
              </a:lnSpc>
              <a:spcBef>
                <a:spcPts val="0"/>
              </a:spcBef>
              <a:spcAft>
                <a:spcPts val="0"/>
              </a:spcAft>
              <a:buClr>
                <a:schemeClr val="dk1"/>
              </a:buClr>
              <a:buSzPts val="1200"/>
              <a:buFont typeface="Times New Roman"/>
              <a:buNone/>
            </a:pPr>
            <a:r>
              <a:rPr b="0" i="0" lang="en-US" sz="1200" u="none">
                <a:solidFill>
                  <a:schemeClr val="dk1"/>
                </a:solidFill>
                <a:latin typeface="Times New Roman"/>
                <a:ea typeface="Times New Roman"/>
                <a:cs typeface="Times New Roman"/>
                <a:sym typeface="Times New Roman"/>
              </a:rPr>
              <a:t>    2) MegaBLAST output: ACT can also read the output of MegaBLAST,</a:t>
            </a:r>
            <a:endParaRPr/>
          </a:p>
          <a:p>
            <a:pPr indent="0" lvl="0" marL="0" marR="0" rtl="0" algn="l">
              <a:lnSpc>
                <a:spcPct val="100000"/>
              </a:lnSpc>
              <a:spcBef>
                <a:spcPts val="0"/>
              </a:spcBef>
              <a:spcAft>
                <a:spcPts val="0"/>
              </a:spcAft>
              <a:buClr>
                <a:schemeClr val="dk1"/>
              </a:buClr>
              <a:buSzPts val="1200"/>
              <a:buFont typeface="Times New Roman"/>
              <a:buNone/>
            </a:pPr>
            <a:r>
              <a:rPr b="0" i="0" lang="en-US" sz="1200" u="none">
                <a:solidFill>
                  <a:schemeClr val="dk1"/>
                </a:solidFill>
                <a:latin typeface="Times New Roman"/>
                <a:ea typeface="Times New Roman"/>
                <a:cs typeface="Times New Roman"/>
                <a:sym typeface="Times New Roman"/>
              </a:rPr>
              <a:t>      which is part of the NCBI blast distribution. </a:t>
            </a:r>
            <a:endParaRPr/>
          </a:p>
          <a:p>
            <a:pPr indent="0" lvl="0" marL="0" marR="0" rtl="0" algn="l">
              <a:lnSpc>
                <a:spcPct val="100000"/>
              </a:lnSpc>
              <a:spcBef>
                <a:spcPts val="0"/>
              </a:spcBef>
              <a:spcAft>
                <a:spcPts val="0"/>
              </a:spcAft>
              <a:buClr>
                <a:schemeClr val="dk1"/>
              </a:buClr>
              <a:buSzPts val="1200"/>
              <a:buFont typeface="Times New Roman"/>
              <a:buNone/>
            </a:pPr>
            <a:r>
              <a:rPr b="0" i="0" lang="en-US" sz="1200" u="none">
                <a:solidFill>
                  <a:schemeClr val="dk1"/>
                </a:solidFill>
                <a:latin typeface="Times New Roman"/>
                <a:ea typeface="Times New Roman"/>
                <a:cs typeface="Times New Roman"/>
                <a:sym typeface="Times New Roman"/>
              </a:rPr>
              <a:t>    3) MSPcrunch output: MSPcrunch is program for UNIX and GNU/Linux</a:t>
            </a:r>
            <a:endParaRPr/>
          </a:p>
          <a:p>
            <a:pPr indent="0" lvl="0" marL="0" marR="0" rtl="0" algn="l">
              <a:lnSpc>
                <a:spcPct val="100000"/>
              </a:lnSpc>
              <a:spcBef>
                <a:spcPts val="0"/>
              </a:spcBef>
              <a:spcAft>
                <a:spcPts val="0"/>
              </a:spcAft>
              <a:buClr>
                <a:schemeClr val="dk1"/>
              </a:buClr>
              <a:buSzPts val="1200"/>
              <a:buFont typeface="Times New Roman"/>
              <a:buNone/>
            </a:pPr>
            <a:r>
              <a:rPr b="0" i="0" lang="en-US" sz="1200" u="none">
                <a:solidFill>
                  <a:schemeClr val="dk1"/>
                </a:solidFill>
                <a:latin typeface="Times New Roman"/>
                <a:ea typeface="Times New Roman"/>
                <a:cs typeface="Times New Roman"/>
                <a:sym typeface="Times New Roman"/>
              </a:rPr>
              <a:t>      systems which can post-process BLAST version 1 output into an</a:t>
            </a:r>
            <a:endParaRPr/>
          </a:p>
          <a:p>
            <a:pPr indent="0" lvl="0" marL="0" marR="0" rtl="0" algn="l">
              <a:lnSpc>
                <a:spcPct val="100000"/>
              </a:lnSpc>
              <a:spcBef>
                <a:spcPts val="0"/>
              </a:spcBef>
              <a:spcAft>
                <a:spcPts val="0"/>
              </a:spcAft>
              <a:buClr>
                <a:schemeClr val="dk1"/>
              </a:buClr>
              <a:buSzPts val="1200"/>
              <a:buFont typeface="Times New Roman"/>
              <a:buNone/>
            </a:pPr>
            <a:r>
              <a:rPr b="0" i="0" lang="en-US" sz="1200" u="none">
                <a:solidFill>
                  <a:schemeClr val="dk1"/>
                </a:solidFill>
                <a:latin typeface="Times New Roman"/>
                <a:ea typeface="Times New Roman"/>
                <a:cs typeface="Times New Roman"/>
                <a:sym typeface="Times New Roman"/>
              </a:rPr>
              <a:t>      easier to read format. ACT can only read MSPcrunch output with</a:t>
            </a:r>
            <a:endParaRPr/>
          </a:p>
          <a:p>
            <a:pPr indent="0" lvl="0" marL="0" marR="0" rtl="0" algn="l">
              <a:lnSpc>
                <a:spcPct val="100000"/>
              </a:lnSpc>
              <a:spcBef>
                <a:spcPts val="0"/>
              </a:spcBef>
              <a:spcAft>
                <a:spcPts val="0"/>
              </a:spcAft>
              <a:buClr>
                <a:schemeClr val="dk1"/>
              </a:buClr>
              <a:buSzPts val="1200"/>
              <a:buFont typeface="Times New Roman"/>
              <a:buNone/>
            </a:pPr>
            <a:r>
              <a:rPr b="0" i="0" lang="en-US" sz="1200" u="none">
                <a:solidFill>
                  <a:schemeClr val="dk1"/>
                </a:solidFill>
                <a:latin typeface="Times New Roman"/>
                <a:ea typeface="Times New Roman"/>
                <a:cs typeface="Times New Roman"/>
                <a:sym typeface="Times New Roman"/>
              </a:rPr>
              <a:t>      the -d flag. </a:t>
            </a:r>
            <a:endParaRPr/>
          </a:p>
          <a:p>
            <a:pPr indent="0" lvl="0" marL="0" marR="0" rtl="0" algn="l">
              <a:lnSpc>
                <a:spcPct val="100000"/>
              </a:lnSpc>
              <a:spcBef>
                <a:spcPts val="0"/>
              </a:spcBef>
              <a:spcAft>
                <a:spcPts val="0"/>
              </a:spcAft>
              <a:buClr>
                <a:schemeClr val="dk1"/>
              </a:buClr>
              <a:buSzPts val="1200"/>
              <a:buFont typeface="Arial"/>
              <a:buNone/>
            </a:pPr>
            <a:r>
              <a:t/>
            </a:r>
            <a:endParaRPr b="1" i="0" sz="1200" u="none">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chemeClr val="dk1"/>
              </a:buClr>
              <a:buSzPts val="1200"/>
              <a:buFont typeface="Times New Roman"/>
              <a:buNone/>
            </a:pPr>
            <a:r>
              <a:rPr b="0" i="0" lang="en-US" sz="1200" u="none">
                <a:solidFill>
                  <a:schemeClr val="dk1"/>
                </a:solidFill>
                <a:latin typeface="Times New Roman"/>
                <a:ea typeface="Times New Roman"/>
                <a:cs typeface="Times New Roman"/>
                <a:sym typeface="Times New Roman"/>
              </a:rPr>
              <a:t>Here is an example of an ACT readable comparison file generated by MSPcrunch -d.</a:t>
            </a:r>
            <a:endParaRPr/>
          </a:p>
          <a:p>
            <a:pPr indent="0" lvl="0" marL="0" marR="0" rtl="0" algn="l">
              <a:lnSpc>
                <a:spcPct val="100000"/>
              </a:lnSpc>
              <a:spcBef>
                <a:spcPts val="0"/>
              </a:spcBef>
              <a:spcAft>
                <a:spcPts val="0"/>
              </a:spcAft>
              <a:buClr>
                <a:schemeClr val="dk1"/>
              </a:buClr>
              <a:buSzPts val="1200"/>
              <a:buFont typeface="Arial"/>
              <a:buNone/>
            </a:pPr>
            <a:r>
              <a:t/>
            </a:r>
            <a:endParaRPr b="0" i="0" sz="1200" u="none">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chemeClr val="dk1"/>
              </a:buClr>
              <a:buSzPts val="1000"/>
              <a:buFont typeface="Courier New"/>
              <a:buNone/>
            </a:pPr>
            <a:r>
              <a:rPr b="0" i="0" lang="en-US" sz="1000" u="none">
                <a:solidFill>
                  <a:schemeClr val="dk1"/>
                </a:solidFill>
                <a:latin typeface="Courier New"/>
                <a:ea typeface="Courier New"/>
                <a:cs typeface="Courier New"/>
                <a:sym typeface="Courier New"/>
              </a:rPr>
              <a:t>1399 97.00 940 2539 sequence1.dna 1 1596 AF140550.seq</a:t>
            </a:r>
            <a:endParaRPr/>
          </a:p>
          <a:p>
            <a:pPr indent="0" lvl="0" marL="0" marR="0" rtl="0" algn="l">
              <a:lnSpc>
                <a:spcPct val="100000"/>
              </a:lnSpc>
              <a:spcBef>
                <a:spcPts val="0"/>
              </a:spcBef>
              <a:spcAft>
                <a:spcPts val="0"/>
              </a:spcAft>
              <a:buClr>
                <a:schemeClr val="dk1"/>
              </a:buClr>
              <a:buSzPts val="1000"/>
              <a:buFont typeface="Courier New"/>
              <a:buNone/>
            </a:pPr>
            <a:r>
              <a:rPr b="0" i="0" lang="en-US" sz="1000" u="none">
                <a:solidFill>
                  <a:schemeClr val="dk1"/>
                </a:solidFill>
                <a:latin typeface="Courier New"/>
                <a:ea typeface="Courier New"/>
                <a:cs typeface="Courier New"/>
                <a:sym typeface="Courier New"/>
              </a:rPr>
              <a:t>1033 93.00 9041 10501 sequence1.dna 9420 10880 AF140550.seq</a:t>
            </a:r>
            <a:endParaRPr/>
          </a:p>
          <a:p>
            <a:pPr indent="0" lvl="0" marL="0" marR="0" rtl="0" algn="l">
              <a:lnSpc>
                <a:spcPct val="100000"/>
              </a:lnSpc>
              <a:spcBef>
                <a:spcPts val="0"/>
              </a:spcBef>
              <a:spcAft>
                <a:spcPts val="0"/>
              </a:spcAft>
              <a:buClr>
                <a:schemeClr val="dk1"/>
              </a:buClr>
              <a:buSzPts val="1000"/>
              <a:buFont typeface="Courier New"/>
              <a:buNone/>
            </a:pPr>
            <a:r>
              <a:rPr b="0" i="0" lang="en-US" sz="1000" u="none">
                <a:solidFill>
                  <a:schemeClr val="dk1"/>
                </a:solidFill>
                <a:latin typeface="Courier New"/>
                <a:ea typeface="Courier New"/>
                <a:cs typeface="Courier New"/>
                <a:sym typeface="Courier New"/>
              </a:rPr>
              <a:t>828 95.00 6823 7890 sequence1.dna 7211 8276 AF140550.seq</a:t>
            </a:r>
            <a:endParaRPr/>
          </a:p>
          <a:p>
            <a:pPr indent="0" lvl="0" marL="0" marR="0" rtl="0" algn="l">
              <a:lnSpc>
                <a:spcPct val="100000"/>
              </a:lnSpc>
              <a:spcBef>
                <a:spcPts val="0"/>
              </a:spcBef>
              <a:spcAft>
                <a:spcPts val="0"/>
              </a:spcAft>
              <a:buClr>
                <a:schemeClr val="dk1"/>
              </a:buClr>
              <a:buSzPts val="1000"/>
              <a:buFont typeface="Courier New"/>
              <a:buNone/>
            </a:pPr>
            <a:r>
              <a:rPr b="0" i="0" lang="en-US" sz="1000" u="none">
                <a:solidFill>
                  <a:schemeClr val="dk1"/>
                </a:solidFill>
                <a:latin typeface="Courier New"/>
                <a:ea typeface="Courier New"/>
                <a:cs typeface="Courier New"/>
                <a:sym typeface="Courier New"/>
              </a:rPr>
              <a:t>773 94.00 2837 3841 sequence1.dna 2338 3342 AF140550.seq</a:t>
            </a:r>
            <a:endParaRPr/>
          </a:p>
          <a:p>
            <a:pPr indent="0" lvl="0" marL="0" marR="0" rtl="0" algn="l">
              <a:lnSpc>
                <a:spcPct val="100000"/>
              </a:lnSpc>
              <a:spcBef>
                <a:spcPts val="0"/>
              </a:spcBef>
              <a:spcAft>
                <a:spcPts val="0"/>
              </a:spcAft>
              <a:buClr>
                <a:schemeClr val="dk1"/>
              </a:buClr>
              <a:buSzPts val="1000"/>
              <a:buFont typeface="Arial"/>
              <a:buNone/>
            </a:pPr>
            <a:r>
              <a:t/>
            </a:r>
            <a:endParaRPr b="0" i="0" sz="1000" u="none">
              <a:solidFill>
                <a:schemeClr val="dk1"/>
              </a:solidFill>
              <a:latin typeface="Courier New"/>
              <a:ea typeface="Courier New"/>
              <a:cs typeface="Courier New"/>
              <a:sym typeface="Courier New"/>
            </a:endParaRPr>
          </a:p>
          <a:p>
            <a:pPr indent="0" lvl="0" marL="0" marR="0" rtl="0" algn="l">
              <a:lnSpc>
                <a:spcPct val="100000"/>
              </a:lnSpc>
              <a:spcBef>
                <a:spcPts val="0"/>
              </a:spcBef>
              <a:spcAft>
                <a:spcPts val="0"/>
              </a:spcAft>
              <a:buClr>
                <a:schemeClr val="dk1"/>
              </a:buClr>
              <a:buSzPts val="1200"/>
              <a:buFont typeface="Times New Roman"/>
              <a:buNone/>
            </a:pPr>
            <a:r>
              <a:rPr b="0" i="0" lang="en-US" sz="1200" u="none">
                <a:solidFill>
                  <a:schemeClr val="dk1"/>
                </a:solidFill>
                <a:latin typeface="Times New Roman"/>
                <a:ea typeface="Times New Roman"/>
                <a:cs typeface="Times New Roman"/>
                <a:sym typeface="Times New Roman"/>
              </a:rPr>
              <a:t>The columns have the following meanings (in order): score, percent</a:t>
            </a:r>
            <a:endParaRPr/>
          </a:p>
          <a:p>
            <a:pPr indent="0" lvl="0" marL="0" marR="0" rtl="0" algn="l">
              <a:lnSpc>
                <a:spcPct val="100000"/>
              </a:lnSpc>
              <a:spcBef>
                <a:spcPts val="0"/>
              </a:spcBef>
              <a:spcAft>
                <a:spcPts val="0"/>
              </a:spcAft>
              <a:buClr>
                <a:schemeClr val="dk1"/>
              </a:buClr>
              <a:buSzPts val="1200"/>
              <a:buFont typeface="Times New Roman"/>
              <a:buNone/>
            </a:pPr>
            <a:r>
              <a:rPr b="0" i="0" lang="en-US" sz="1200" u="none">
                <a:solidFill>
                  <a:schemeClr val="dk1"/>
                </a:solidFill>
                <a:latin typeface="Times New Roman"/>
                <a:ea typeface="Times New Roman"/>
                <a:cs typeface="Times New Roman"/>
                <a:sym typeface="Times New Roman"/>
              </a:rPr>
              <a:t>identity, match start in the query sequence, match end in the query</a:t>
            </a:r>
            <a:endParaRPr/>
          </a:p>
          <a:p>
            <a:pPr indent="0" lvl="0" marL="0" marR="0" rtl="0" algn="l">
              <a:lnSpc>
                <a:spcPct val="100000"/>
              </a:lnSpc>
              <a:spcBef>
                <a:spcPts val="0"/>
              </a:spcBef>
              <a:spcAft>
                <a:spcPts val="0"/>
              </a:spcAft>
              <a:buClr>
                <a:schemeClr val="dk1"/>
              </a:buClr>
              <a:buSzPts val="1200"/>
              <a:buFont typeface="Times New Roman"/>
              <a:buNone/>
            </a:pPr>
            <a:r>
              <a:rPr b="0" i="0" lang="en-US" sz="1200" u="none">
                <a:solidFill>
                  <a:schemeClr val="dk1"/>
                </a:solidFill>
                <a:latin typeface="Times New Roman"/>
                <a:ea typeface="Times New Roman"/>
                <a:cs typeface="Times New Roman"/>
                <a:sym typeface="Times New Roman"/>
              </a:rPr>
              <a:t>sequence, query sequence name, subject sequence start, subject sequence</a:t>
            </a:r>
            <a:endParaRPr/>
          </a:p>
          <a:p>
            <a:pPr indent="0" lvl="0" marL="0" marR="0" rtl="0" algn="l">
              <a:lnSpc>
                <a:spcPct val="100000"/>
              </a:lnSpc>
              <a:spcBef>
                <a:spcPts val="0"/>
              </a:spcBef>
              <a:spcAft>
                <a:spcPts val="0"/>
              </a:spcAft>
              <a:buClr>
                <a:schemeClr val="dk1"/>
              </a:buClr>
              <a:buSzPts val="1200"/>
              <a:buFont typeface="Times New Roman"/>
              <a:buNone/>
            </a:pPr>
            <a:r>
              <a:rPr b="0" i="0" lang="en-US" sz="1200" u="none">
                <a:solidFill>
                  <a:schemeClr val="dk1"/>
                </a:solidFill>
                <a:latin typeface="Times New Roman"/>
                <a:ea typeface="Times New Roman"/>
                <a:cs typeface="Times New Roman"/>
                <a:sym typeface="Times New Roman"/>
              </a:rPr>
              <a:t>end, subject sequence name. </a:t>
            </a:r>
            <a:endParaRPr/>
          </a:p>
          <a:p>
            <a:pPr indent="0" lvl="0" marL="0" marR="0" rtl="0" algn="l">
              <a:lnSpc>
                <a:spcPct val="100000"/>
              </a:lnSpc>
              <a:spcBef>
                <a:spcPts val="0"/>
              </a:spcBef>
              <a:spcAft>
                <a:spcPts val="0"/>
              </a:spcAft>
              <a:buClr>
                <a:schemeClr val="dk1"/>
              </a:buClr>
              <a:buSzPts val="1200"/>
              <a:buFont typeface="Arial"/>
              <a:buNone/>
            </a:pPr>
            <a:r>
              <a:t/>
            </a:r>
            <a:endParaRPr b="0" i="0" sz="1200" u="none">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chemeClr val="dk1"/>
              </a:buClr>
              <a:buSzPts val="1200"/>
              <a:buFont typeface="Times New Roman"/>
              <a:buNone/>
            </a:pPr>
            <a:r>
              <a:rPr b="0" i="0" lang="en-US" sz="1200" u="none">
                <a:solidFill>
                  <a:schemeClr val="dk1"/>
                </a:solidFill>
                <a:latin typeface="Times New Roman"/>
                <a:ea typeface="Times New Roman"/>
                <a:cs typeface="Times New Roman"/>
                <a:sym typeface="Times New Roman"/>
              </a:rPr>
              <a:t>The columns should be separated by single spaces.</a:t>
            </a:r>
            <a:endParaRPr/>
          </a:p>
        </p:txBody>
      </p:sp>
      <p:sp>
        <p:nvSpPr>
          <p:cNvPr id="145" name="Google Shape;145;p21"/>
          <p:cNvSpPr txBox="1"/>
          <p:nvPr/>
        </p:nvSpPr>
        <p:spPr>
          <a:xfrm>
            <a:off x="5932487" y="25400"/>
            <a:ext cx="784225" cy="244475"/>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000"/>
              <a:buFont typeface="Times New Roman"/>
              <a:buNone/>
            </a:pPr>
            <a:r>
              <a:rPr b="0" i="0" lang="en-US" sz="1000" u="none">
                <a:solidFill>
                  <a:schemeClr val="dk1"/>
                </a:solidFill>
                <a:latin typeface="Times New Roman"/>
                <a:ea typeface="Times New Roman"/>
                <a:cs typeface="Times New Roman"/>
                <a:sym typeface="Times New Roman"/>
              </a:rPr>
              <a:t>Appendices</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