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35"/>
  </p:notesMasterIdLst>
  <p:sldIdLst>
    <p:sldId id="256" r:id="rId3"/>
    <p:sldId id="257" r:id="rId4"/>
    <p:sldId id="258" r:id="rId5"/>
    <p:sldId id="259" r:id="rId6"/>
    <p:sldId id="28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0080625" cy="7559675"/>
  <p:notesSz cx="6797675" cy="9926638"/>
  <p:embeddedFontLst>
    <p:embeddedFont>
      <p:font typeface="Source Sans Pr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290" y="18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17575" y="754062"/>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679450" y="4714875"/>
            <a:ext cx="5437187" cy="4465636"/>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txBox="1">
            <a:spLocks noGrp="1"/>
          </p:cNvSpPr>
          <p:nvPr>
            <p:ph type="hdr" idx="3"/>
          </p:nvPr>
        </p:nvSpPr>
        <p:spPr>
          <a:xfrm>
            <a:off x="0" y="0"/>
            <a:ext cx="2947986" cy="495299"/>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 name="Shape 6"/>
          <p:cNvSpPr txBox="1">
            <a:spLocks noGrp="1"/>
          </p:cNvSpPr>
          <p:nvPr>
            <p:ph type="dt" idx="10"/>
          </p:nvPr>
        </p:nvSpPr>
        <p:spPr>
          <a:xfrm>
            <a:off x="3848100" y="0"/>
            <a:ext cx="2947986" cy="495299"/>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9429750"/>
            <a:ext cx="2947986" cy="495299"/>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48100" y="9429750"/>
            <a:ext cx="2947986" cy="495299"/>
          </a:xfrm>
          <a:prstGeom prst="rect">
            <a:avLst/>
          </a:prstGeom>
          <a:noFill/>
          <a:ln>
            <a:noFill/>
          </a:ln>
        </p:spPr>
        <p:txBody>
          <a:bodyPr lIns="91425" tIns="91425" rIns="91425" bIns="91425" anchor="b" anchorCtr="0">
            <a:noAutofit/>
          </a:bodyPr>
          <a:lstStyle/>
          <a:p>
            <a:pPr marL="0" marR="0" lvl="0" indent="0" algn="r" rtl="0">
              <a:lnSpc>
                <a:spcPct val="95000"/>
              </a:lnSpc>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18999360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dt" idx="10"/>
          </p:nvPr>
        </p:nvSpPr>
        <p:spPr>
          <a:xfrm>
            <a:off x="3848100" y="0"/>
            <a:ext cx="2947986"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164" name="Shape 164"/>
          <p:cNvSpPr txBox="1"/>
          <p:nvPr/>
        </p:nvSpPr>
        <p:spPr>
          <a:xfrm>
            <a:off x="3848100" y="9429750"/>
            <a:ext cx="2947986"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165" name="Shape 165"/>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166" name="Shape 166"/>
          <p:cNvSpPr txBox="1">
            <a:spLocks noGrp="1"/>
          </p:cNvSpPr>
          <p:nvPr>
            <p:ph type="body" idx="1"/>
          </p:nvPr>
        </p:nvSpPr>
        <p:spPr>
          <a:xfrm>
            <a:off x="679450" y="4714875"/>
            <a:ext cx="5438773" cy="4467224"/>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255" name="Shape 255"/>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256" name="Shape 256"/>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257" name="Shape 257"/>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263" name="Shape 263"/>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264" name="Shape 264"/>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265" name="Shape 265"/>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79766" y="4715146"/>
            <a:ext cx="5438139" cy="4466980"/>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1" name="Shape 27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292" name="Shape 292"/>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293" name="Shape 293"/>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310" name="Shape 310"/>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311" name="Shape 311"/>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312" name="Shape 312"/>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79766" y="4715146"/>
            <a:ext cx="5438139" cy="4466979"/>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8" name="Shape 3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333" name="Shape 333"/>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334" name="Shape 334"/>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335" name="Shape 335"/>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3" name="Shape 343"/>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79450" y="4714875"/>
            <a:ext cx="5437187" cy="4465635"/>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2" name="Shape 172"/>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dt" idx="10"/>
          </p:nvPr>
        </p:nvSpPr>
        <p:spPr>
          <a:xfrm>
            <a:off x="3848100" y="0"/>
            <a:ext cx="2947986"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349" name="Shape 349"/>
          <p:cNvSpPr txBox="1"/>
          <p:nvPr/>
        </p:nvSpPr>
        <p:spPr>
          <a:xfrm>
            <a:off x="3848100" y="9429750"/>
            <a:ext cx="2947986"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350" name="Shape 350"/>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351" name="Shape 351"/>
          <p:cNvSpPr txBox="1">
            <a:spLocks noGrp="1"/>
          </p:cNvSpPr>
          <p:nvPr>
            <p:ph type="body" idx="1"/>
          </p:nvPr>
        </p:nvSpPr>
        <p:spPr>
          <a:xfrm>
            <a:off x="679450" y="4714875"/>
            <a:ext cx="5438773" cy="4467224"/>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8" name="Shape 358"/>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4" name="Shape 364"/>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dt" idx="10"/>
          </p:nvPr>
        </p:nvSpPr>
        <p:spPr>
          <a:xfrm>
            <a:off x="3848100" y="0"/>
            <a:ext cx="2947986"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374" name="Shape 374"/>
          <p:cNvSpPr txBox="1"/>
          <p:nvPr/>
        </p:nvSpPr>
        <p:spPr>
          <a:xfrm>
            <a:off x="3848100" y="9429750"/>
            <a:ext cx="2947986"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375" name="Shape 375"/>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376" name="Shape 376"/>
          <p:cNvSpPr txBox="1">
            <a:spLocks noGrp="1"/>
          </p:cNvSpPr>
          <p:nvPr>
            <p:ph type="body" idx="1"/>
          </p:nvPr>
        </p:nvSpPr>
        <p:spPr>
          <a:xfrm>
            <a:off x="679450" y="4714875"/>
            <a:ext cx="5438773" cy="4383087"/>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dt" idx="10"/>
          </p:nvPr>
        </p:nvSpPr>
        <p:spPr>
          <a:xfrm>
            <a:off x="3848100" y="0"/>
            <a:ext cx="2947986"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382" name="Shape 382"/>
          <p:cNvSpPr txBox="1"/>
          <p:nvPr/>
        </p:nvSpPr>
        <p:spPr>
          <a:xfrm>
            <a:off x="3848100" y="9429750"/>
            <a:ext cx="2947986"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383" name="Shape 383"/>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384" name="Shape 384"/>
          <p:cNvSpPr txBox="1">
            <a:spLocks noGrp="1"/>
          </p:cNvSpPr>
          <p:nvPr>
            <p:ph type="body" idx="1"/>
          </p:nvPr>
        </p:nvSpPr>
        <p:spPr>
          <a:xfrm>
            <a:off x="679450" y="4714875"/>
            <a:ext cx="5438773" cy="4383087"/>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390" name="Shape 390"/>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391" name="Shape 391"/>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392" name="Shape 392"/>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400" name="Shape 400"/>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401" name="Shape 401"/>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402" name="Shape 402"/>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408" name="Shape 408"/>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409" name="Shape 409"/>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410" name="Shape 410"/>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6" name="Shape 416"/>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422" name="Shape 422"/>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423" name="Shape 423"/>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424" name="Shape 424"/>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 name="Shape 178"/>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430" name="Shape 430"/>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431" name="Shape 431"/>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432" name="Shape 432"/>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dt" idx="10"/>
          </p:nvPr>
        </p:nvSpPr>
        <p:spPr>
          <a:xfrm>
            <a:off x="3848100" y="0"/>
            <a:ext cx="2947986"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438" name="Shape 438"/>
          <p:cNvSpPr txBox="1"/>
          <p:nvPr/>
        </p:nvSpPr>
        <p:spPr>
          <a:xfrm>
            <a:off x="3848100" y="9429750"/>
            <a:ext cx="2947986"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439" name="Shape 439"/>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440" name="Shape 440"/>
          <p:cNvSpPr txBox="1">
            <a:spLocks noGrp="1"/>
          </p:cNvSpPr>
          <p:nvPr>
            <p:ph type="body" idx="1"/>
          </p:nvPr>
        </p:nvSpPr>
        <p:spPr>
          <a:xfrm>
            <a:off x="679450" y="4714875"/>
            <a:ext cx="5438773" cy="4383087"/>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dt" idx="10"/>
          </p:nvPr>
        </p:nvSpPr>
        <p:spPr>
          <a:xfrm>
            <a:off x="3848100" y="0"/>
            <a:ext cx="2948099"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446" name="Shape 446"/>
          <p:cNvSpPr txBox="1"/>
          <p:nvPr/>
        </p:nvSpPr>
        <p:spPr>
          <a:xfrm>
            <a:off x="3848100" y="9429750"/>
            <a:ext cx="2948099"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447" name="Shape 447"/>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448" name="Shape 448"/>
          <p:cNvSpPr txBox="1">
            <a:spLocks noGrp="1"/>
          </p:cNvSpPr>
          <p:nvPr>
            <p:ph type="body" idx="1"/>
          </p:nvPr>
        </p:nvSpPr>
        <p:spPr>
          <a:xfrm>
            <a:off x="679450" y="4714875"/>
            <a:ext cx="5438699" cy="4382998"/>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 name="Shape 184"/>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5" name="Shape 185"/>
          <p:cNvSpPr txBox="1">
            <a:spLocks noGrp="1"/>
          </p:cNvSpPr>
          <p:nvPr>
            <p:ph type="sldNum" idx="12"/>
          </p:nvPr>
        </p:nvSpPr>
        <p:spPr>
          <a:xfrm>
            <a:off x="3848100" y="9429750"/>
            <a:ext cx="2948099" cy="4952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 name="Shape 178"/>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dt" idx="10"/>
          </p:nvPr>
        </p:nvSpPr>
        <p:spPr>
          <a:xfrm>
            <a:off x="3848100" y="0"/>
            <a:ext cx="2947986"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txBox="1"/>
          <p:nvPr/>
        </p:nvSpPr>
        <p:spPr>
          <a:xfrm>
            <a:off x="3848100" y="9429750"/>
            <a:ext cx="2947986"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193" name="Shape 193"/>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194" name="Shape 194"/>
          <p:cNvSpPr txBox="1">
            <a:spLocks noGrp="1"/>
          </p:cNvSpPr>
          <p:nvPr>
            <p:ph type="body" idx="1"/>
          </p:nvPr>
        </p:nvSpPr>
        <p:spPr>
          <a:xfrm>
            <a:off x="679450" y="4714875"/>
            <a:ext cx="5438773" cy="4383087"/>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79450" y="4714875"/>
            <a:ext cx="5437198" cy="4465498"/>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5" name="Shape 235"/>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79450" y="4714875"/>
            <a:ext cx="5437187" cy="4465635"/>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1" name="Shape 241"/>
          <p:cNvSpPr>
            <a:spLocks noGrp="1" noRot="1" noChangeAspect="1"/>
          </p:cNvSpPr>
          <p:nvPr>
            <p:ph type="sldImg" idx="2"/>
          </p:nvPr>
        </p:nvSpPr>
        <p:spPr>
          <a:xfrm>
            <a:off x="917575" y="754063"/>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dt" idx="10"/>
          </p:nvPr>
        </p:nvSpPr>
        <p:spPr>
          <a:xfrm>
            <a:off x="3848100" y="0"/>
            <a:ext cx="2947986" cy="495298"/>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247" name="Shape 247"/>
          <p:cNvSpPr txBox="1"/>
          <p:nvPr/>
        </p:nvSpPr>
        <p:spPr>
          <a:xfrm>
            <a:off x="3848100" y="9429750"/>
            <a:ext cx="2947986" cy="495298"/>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r>
              <a:rPr lang="en-US" sz="1300" b="0" i="0" u="none" strike="noStrike" cap="none">
                <a:solidFill>
                  <a:srgbClr val="000000"/>
                </a:solidFill>
                <a:latin typeface="Times New Roman"/>
                <a:ea typeface="Times New Roman"/>
                <a:cs typeface="Times New Roman"/>
                <a:sym typeface="Times New Roman"/>
              </a:rPr>
              <a:t>*</a:t>
            </a:r>
          </a:p>
        </p:txBody>
      </p:sp>
      <p:sp>
        <p:nvSpPr>
          <p:cNvPr id="248" name="Shape 248"/>
          <p:cNvSpPr>
            <a:spLocks noGrp="1" noRot="1" noChangeAspect="1"/>
          </p:cNvSpPr>
          <p:nvPr>
            <p:ph type="sldImg" idx="2"/>
          </p:nvPr>
        </p:nvSpPr>
        <p:spPr>
          <a:xfrm>
            <a:off x="917575" y="754063"/>
            <a:ext cx="4960938"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249" name="Shape 249"/>
          <p:cNvSpPr txBox="1">
            <a:spLocks noGrp="1"/>
          </p:cNvSpPr>
          <p:nvPr>
            <p:ph type="body" idx="1"/>
          </p:nvPr>
        </p:nvSpPr>
        <p:spPr>
          <a:xfrm>
            <a:off x="679450" y="4714875"/>
            <a:ext cx="5438773" cy="4383087"/>
          </a:xfrm>
          <a:prstGeom prst="rect">
            <a:avLst/>
          </a:prstGeom>
          <a:noFill/>
          <a:ln>
            <a:noFill/>
          </a:ln>
        </p:spPr>
        <p:txBody>
          <a:bodyPr lIns="83775" tIns="41875" rIns="83775" bIns="4187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03237" y="301625"/>
            <a:ext cx="9069386" cy="1260473"/>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65" name="Shape 65"/>
          <p:cNvSpPr txBox="1">
            <a:spLocks noGrp="1"/>
          </p:cNvSpPr>
          <p:nvPr>
            <p:ph type="body" idx="1"/>
          </p:nvPr>
        </p:nvSpPr>
        <p:spPr>
          <a:xfrm>
            <a:off x="503237" y="1768475"/>
            <a:ext cx="9069386" cy="4987923"/>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504825" y="303212"/>
            <a:ext cx="9072561" cy="1258887"/>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95" name="Shape 95"/>
          <p:cNvSpPr txBox="1">
            <a:spLocks noGrp="1"/>
          </p:cNvSpPr>
          <p:nvPr>
            <p:ph type="body" idx="1"/>
          </p:nvPr>
        </p:nvSpPr>
        <p:spPr>
          <a:xfrm>
            <a:off x="504825" y="1692275"/>
            <a:ext cx="4452936" cy="704850"/>
          </a:xfrm>
          <a:prstGeom prst="rect">
            <a:avLst/>
          </a:prstGeom>
          <a:noFill/>
          <a:ln>
            <a:noFill/>
          </a:ln>
        </p:spPr>
        <p:txBody>
          <a:bodyPr lIns="91425" tIns="91425" rIns="91425" bIns="91425" anchor="b" anchorCtr="0"/>
          <a:lstStyle>
            <a:lvl1pPr marL="0" marR="0" lvl="0" indent="0" algn="l" rtl="0">
              <a:lnSpc>
                <a:spcPct val="93000"/>
              </a:lnSpc>
              <a:spcBef>
                <a:spcPts val="0"/>
              </a:spcBef>
              <a:spcAft>
                <a:spcPts val="1425"/>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93000"/>
              </a:lnSpc>
              <a:spcBef>
                <a:spcPts val="0"/>
              </a:spcBef>
              <a:spcAft>
                <a:spcPts val="1138"/>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93000"/>
              </a:lnSpc>
              <a:spcBef>
                <a:spcPts val="0"/>
              </a:spcBef>
              <a:spcAft>
                <a:spcPts val="85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93000"/>
              </a:lnSpc>
              <a:spcBef>
                <a:spcPts val="0"/>
              </a:spcBef>
              <a:spcAft>
                <a:spcPts val="575"/>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body" idx="2"/>
          </p:nvPr>
        </p:nvSpPr>
        <p:spPr>
          <a:xfrm>
            <a:off x="504825" y="2397125"/>
            <a:ext cx="4452936" cy="4356099"/>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body" idx="3"/>
          </p:nvPr>
        </p:nvSpPr>
        <p:spPr>
          <a:xfrm>
            <a:off x="5121275" y="1692275"/>
            <a:ext cx="4456111" cy="704850"/>
          </a:xfrm>
          <a:prstGeom prst="rect">
            <a:avLst/>
          </a:prstGeom>
          <a:noFill/>
          <a:ln>
            <a:noFill/>
          </a:ln>
        </p:spPr>
        <p:txBody>
          <a:bodyPr lIns="91425" tIns="91425" rIns="91425" bIns="91425" anchor="b" anchorCtr="0"/>
          <a:lstStyle>
            <a:lvl1pPr marL="0" marR="0" lvl="0" indent="0" algn="l" rtl="0">
              <a:lnSpc>
                <a:spcPct val="93000"/>
              </a:lnSpc>
              <a:spcBef>
                <a:spcPts val="0"/>
              </a:spcBef>
              <a:spcAft>
                <a:spcPts val="1425"/>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93000"/>
              </a:lnSpc>
              <a:spcBef>
                <a:spcPts val="0"/>
              </a:spcBef>
              <a:spcAft>
                <a:spcPts val="1138"/>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93000"/>
              </a:lnSpc>
              <a:spcBef>
                <a:spcPts val="0"/>
              </a:spcBef>
              <a:spcAft>
                <a:spcPts val="85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93000"/>
              </a:lnSpc>
              <a:spcBef>
                <a:spcPts val="0"/>
              </a:spcBef>
              <a:spcAft>
                <a:spcPts val="575"/>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body" idx="4"/>
          </p:nvPr>
        </p:nvSpPr>
        <p:spPr>
          <a:xfrm>
            <a:off x="5121275" y="2397125"/>
            <a:ext cx="4456111" cy="4356099"/>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96925" y="4857750"/>
            <a:ext cx="8567738" cy="15017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101" name="Shape 101"/>
          <p:cNvSpPr txBox="1">
            <a:spLocks noGrp="1"/>
          </p:cNvSpPr>
          <p:nvPr>
            <p:ph type="body" idx="1"/>
          </p:nvPr>
        </p:nvSpPr>
        <p:spPr>
          <a:xfrm>
            <a:off x="796925" y="3203575"/>
            <a:ext cx="8567738" cy="1654173"/>
          </a:xfrm>
          <a:prstGeom prst="rect">
            <a:avLst/>
          </a:prstGeom>
          <a:noFill/>
          <a:ln>
            <a:noFill/>
          </a:ln>
        </p:spPr>
        <p:txBody>
          <a:bodyPr lIns="91425" tIns="91425" rIns="91425" bIns="91425" anchor="b" anchorCtr="0"/>
          <a:lstStyle>
            <a:lvl1pPr marL="0" marR="0" lvl="0" indent="0" algn="l" rtl="0">
              <a:lnSpc>
                <a:spcPct val="93000"/>
              </a:lnSpc>
              <a:spcBef>
                <a:spcPts val="0"/>
              </a:spcBef>
              <a:spcAft>
                <a:spcPts val="1425"/>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93000"/>
              </a:lnSpc>
              <a:spcBef>
                <a:spcPts val="0"/>
              </a:spcBef>
              <a:spcAft>
                <a:spcPts val="1138"/>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93000"/>
              </a:lnSpc>
              <a:spcBef>
                <a:spcPts val="0"/>
              </a:spcBef>
              <a:spcAft>
                <a:spcPts val="85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93000"/>
              </a:lnSpc>
              <a:spcBef>
                <a:spcPts val="0"/>
              </a:spcBef>
              <a:spcAft>
                <a:spcPts val="575"/>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755650" y="2347913"/>
            <a:ext cx="8569325" cy="1620836"/>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104" name="Shape 104"/>
          <p:cNvSpPr txBox="1">
            <a:spLocks noGrp="1"/>
          </p:cNvSpPr>
          <p:nvPr>
            <p:ph type="subTitle" idx="1"/>
          </p:nvPr>
        </p:nvSpPr>
        <p:spPr>
          <a:xfrm>
            <a:off x="1512887" y="4283075"/>
            <a:ext cx="7056437" cy="1931988"/>
          </a:xfrm>
          <a:prstGeom prst="rect">
            <a:avLst/>
          </a:prstGeom>
          <a:noFill/>
          <a:ln>
            <a:noFill/>
          </a:ln>
        </p:spPr>
        <p:txBody>
          <a:bodyPr lIns="91425" tIns="91425" rIns="91425" bIns="91425" anchor="t" anchorCtr="0"/>
          <a:lstStyle>
            <a:lvl1pPr marL="0" marR="0" lvl="0" indent="0" algn="ctr" rtl="0">
              <a:lnSpc>
                <a:spcPct val="93000"/>
              </a:lnSpc>
              <a:spcBef>
                <a:spcPts val="0"/>
              </a:spcBef>
              <a:spcAft>
                <a:spcPts val="1425"/>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93000"/>
              </a:lnSpc>
              <a:spcBef>
                <a:spcPts val="0"/>
              </a:spcBef>
              <a:spcAft>
                <a:spcPts val="1138"/>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93000"/>
              </a:lnSpc>
              <a:spcBef>
                <a:spcPts val="0"/>
              </a:spcBef>
              <a:spcAft>
                <a:spcPts val="85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93000"/>
              </a:lnSpc>
              <a:spcBef>
                <a:spcPts val="0"/>
              </a:spcBef>
              <a:spcAft>
                <a:spcPts val="575"/>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26648" y="264278"/>
            <a:ext cx="9482086" cy="100095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700"/>
            </a:lvl2pPr>
            <a:lvl3pPr marL="0" marR="0" lvl="2" indent="0" algn="l" rtl="0">
              <a:spcBef>
                <a:spcPts val="0"/>
              </a:spcBef>
              <a:spcAft>
                <a:spcPts val="0"/>
              </a:spcAft>
              <a:buNone/>
              <a:defRPr sz="1700"/>
            </a:lvl3pPr>
            <a:lvl4pPr marL="0" marR="0" lvl="3" indent="0" algn="l" rtl="0">
              <a:spcBef>
                <a:spcPts val="0"/>
              </a:spcBef>
              <a:spcAft>
                <a:spcPts val="0"/>
              </a:spcAft>
              <a:buNone/>
              <a:defRPr sz="1700"/>
            </a:lvl4pPr>
            <a:lvl5pPr marL="0" marR="0" lvl="4" indent="0" algn="l" rtl="0">
              <a:spcBef>
                <a:spcPts val="0"/>
              </a:spcBef>
              <a:spcAft>
                <a:spcPts val="0"/>
              </a:spcAft>
              <a:buNone/>
              <a:defRPr sz="1700"/>
            </a:lvl5pPr>
            <a:lvl6pPr marL="558800" marR="0" lvl="5" indent="0" algn="l" rtl="0">
              <a:spcBef>
                <a:spcPts val="0"/>
              </a:spcBef>
              <a:spcAft>
                <a:spcPts val="0"/>
              </a:spcAft>
              <a:buNone/>
              <a:defRPr sz="1700"/>
            </a:lvl6pPr>
            <a:lvl7pPr marL="1117600" marR="0" lvl="6" indent="0" algn="l" rtl="0">
              <a:spcBef>
                <a:spcPts val="0"/>
              </a:spcBef>
              <a:spcAft>
                <a:spcPts val="0"/>
              </a:spcAft>
              <a:buNone/>
              <a:defRPr sz="1700"/>
            </a:lvl7pPr>
            <a:lvl8pPr marL="1676400" marR="0" lvl="7" indent="0" algn="l" rtl="0">
              <a:spcBef>
                <a:spcPts val="0"/>
              </a:spcBef>
              <a:spcAft>
                <a:spcPts val="0"/>
              </a:spcAft>
              <a:buNone/>
              <a:defRPr sz="1700"/>
            </a:lvl8pPr>
            <a:lvl9pPr marL="2235200" marR="0" lvl="8" indent="0" algn="l" rtl="0">
              <a:spcBef>
                <a:spcPts val="0"/>
              </a:spcBef>
              <a:spcAft>
                <a:spcPts val="0"/>
              </a:spcAft>
              <a:buNone/>
              <a:defRPr sz="1700"/>
            </a:lvl9pPr>
          </a:lstStyle>
          <a:p>
            <a:endParaRPr/>
          </a:p>
        </p:txBody>
      </p:sp>
      <p:sp>
        <p:nvSpPr>
          <p:cNvPr id="116" name="Shape 116"/>
          <p:cNvSpPr txBox="1">
            <a:spLocks noGrp="1"/>
          </p:cNvSpPr>
          <p:nvPr>
            <p:ph type="body" idx="1"/>
          </p:nvPr>
        </p:nvSpPr>
        <p:spPr>
          <a:xfrm>
            <a:off x="231854" y="1582491"/>
            <a:ext cx="9475786" cy="5382487"/>
          </a:xfrm>
          <a:prstGeom prst="rect">
            <a:avLst/>
          </a:prstGeom>
          <a:noFill/>
          <a:ln>
            <a:noFill/>
          </a:ln>
        </p:spPr>
        <p:txBody>
          <a:bodyPr lIns="91425" tIns="91425" rIns="91425" bIns="91425" anchor="t" anchorCtr="0"/>
          <a:lstStyle>
            <a:lvl1pPr marL="292100" marR="0" lvl="0" indent="-95250" algn="l" rtl="0">
              <a:lnSpc>
                <a:spcPct val="100000"/>
              </a:lnSpc>
              <a:spcBef>
                <a:spcPts val="0"/>
              </a:spcBef>
              <a:spcAft>
                <a:spcPts val="0"/>
              </a:spcAft>
              <a:buClr>
                <a:srgbClr val="F89D21"/>
              </a:buClr>
              <a:buSzPct val="100000"/>
              <a:buFont typeface="Arial"/>
              <a:buChar char="•"/>
              <a:defRPr sz="1700" b="0" i="0" u="none" strike="noStrike" cap="none">
                <a:solidFill>
                  <a:srgbClr val="000000"/>
                </a:solidFill>
                <a:latin typeface="Arial"/>
                <a:ea typeface="Arial"/>
                <a:cs typeface="Arial"/>
                <a:sym typeface="Arial"/>
              </a:defRPr>
            </a:lvl1pPr>
            <a:lvl2pPr marL="850900" marR="0" lvl="1" indent="-57150" algn="l" rtl="0">
              <a:lnSpc>
                <a:spcPct val="100000"/>
              </a:lnSpc>
              <a:spcBef>
                <a:spcPts val="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2pPr>
            <a:lvl3pPr marL="1409700" marR="0" lvl="2" indent="-95250" algn="l" rtl="0">
              <a:lnSpc>
                <a:spcPct val="100000"/>
              </a:lnSpc>
              <a:spcBef>
                <a:spcPts val="0"/>
              </a:spcBef>
              <a:spcAft>
                <a:spcPts val="0"/>
              </a:spcAft>
              <a:buClr>
                <a:schemeClr val="dk1"/>
              </a:buClr>
              <a:buSzPct val="100000"/>
              <a:buFont typeface="Noto Sans Symbols"/>
              <a:buChar char="▪"/>
              <a:defRPr sz="1700" b="0" i="0" u="none" strike="noStrike" cap="none">
                <a:solidFill>
                  <a:srgbClr val="000000"/>
                </a:solidFill>
                <a:latin typeface="Arial"/>
                <a:ea typeface="Arial"/>
                <a:cs typeface="Arial"/>
                <a:sym typeface="Arial"/>
              </a:defRPr>
            </a:lvl3pPr>
            <a:lvl4pPr marL="1968500" marR="0" lvl="3" indent="-107950" algn="l" rtl="0">
              <a:lnSpc>
                <a:spcPct val="100000"/>
              </a:lnSpc>
              <a:spcBef>
                <a:spcPts val="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4pPr>
            <a:lvl5pPr marL="2527300" marR="0" lvl="4"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5pPr>
            <a:lvl6pPr marL="3086100" marR="0" lvl="5"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6pPr>
            <a:lvl7pPr marL="3644900" marR="0" lvl="6"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7pPr>
            <a:lvl8pPr marL="4203700" marR="0" lvl="7"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8pPr>
            <a:lvl9pPr marL="4762500" marR="0" lvl="8"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117" name="Shape 117"/>
          <p:cNvSpPr txBox="1">
            <a:spLocks noGrp="1"/>
          </p:cNvSpPr>
          <p:nvPr>
            <p:ph type="dt" idx="10"/>
          </p:nvPr>
        </p:nvSpPr>
        <p:spPr>
          <a:xfrm>
            <a:off x="504031" y="7006697"/>
            <a:ext cx="2352144" cy="40248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558800" marR="0" lvl="1"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2pPr>
            <a:lvl3pPr marL="1117600" marR="0" lvl="2"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3pPr>
            <a:lvl4pPr marL="1676400" marR="0" lvl="3"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4pPr>
            <a:lvl5pPr marL="2235200" marR="0" lvl="4"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5pPr>
            <a:lvl6pPr marL="2794000" marR="0" lvl="5"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6pPr>
            <a:lvl7pPr marL="3365500" marR="0" lvl="6"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7pPr>
            <a:lvl8pPr marL="3924300" marR="0" lvl="7"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8pPr>
            <a:lvl9pPr marL="4483100" marR="0" lvl="8"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444212" y="7006697"/>
            <a:ext cx="3192197" cy="40248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558800" marR="0" lvl="1"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2pPr>
            <a:lvl3pPr marL="1117600" marR="0" lvl="2"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3pPr>
            <a:lvl4pPr marL="1676400" marR="0" lvl="3"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4pPr>
            <a:lvl5pPr marL="2235200" marR="0" lvl="4"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5pPr>
            <a:lvl6pPr marL="2794000" marR="0" lvl="5"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6pPr>
            <a:lvl7pPr marL="3365500" marR="0" lvl="6"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7pPr>
            <a:lvl8pPr marL="3924300" marR="0" lvl="7"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8pPr>
            <a:lvl9pPr marL="4483100" marR="0" lvl="8"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7224446" y="7006697"/>
            <a:ext cx="2352144" cy="402482"/>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200" b="0" i="0" u="none" strike="noStrike" cap="none">
                <a:solidFill>
                  <a:schemeClr val="dk1"/>
                </a:solidFill>
                <a:latin typeface="Arial"/>
                <a:ea typeface="Arial"/>
                <a:cs typeface="Arial"/>
                <a:sym typeface="Arial"/>
              </a:rPr>
              <a:t>‹#›</a:t>
            </a:fld>
            <a:endParaRPr lang="en-US" sz="2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0"/>
        <p:cNvGrpSpPr/>
        <p:nvPr/>
      </p:nvGrpSpPr>
      <p:grpSpPr>
        <a:xfrm>
          <a:off x="0" y="0"/>
          <a:ext cx="0" cy="0"/>
          <a:chOff x="0" y="0"/>
          <a:chExt cx="0" cy="0"/>
        </a:xfrm>
      </p:grpSpPr>
      <p:sp>
        <p:nvSpPr>
          <p:cNvPr id="121" name="Shape 121"/>
          <p:cNvSpPr/>
          <p:nvPr/>
        </p:nvSpPr>
        <p:spPr>
          <a:xfrm rot="10800000">
            <a:off x="0" y="5260272"/>
            <a:ext cx="7775731" cy="1849671"/>
          </a:xfrm>
          <a:prstGeom prst="rect">
            <a:avLst/>
          </a:prstGeom>
          <a:gradFill>
            <a:gsLst>
              <a:gs pos="0">
                <a:schemeClr val="lt1"/>
              </a:gs>
              <a:gs pos="100000">
                <a:srgbClr val="FFFFFF">
                  <a:alpha val="0"/>
                </a:srgbClr>
              </a:gs>
            </a:gsLst>
            <a:lin ang="5400000" scaled="0"/>
          </a:gradFill>
          <a:ln>
            <a:noFill/>
          </a:ln>
        </p:spPr>
        <p:txBody>
          <a:bodyPr lIns="111975" tIns="55975" rIns="111975" bIns="55975" anchor="ctr" anchorCtr="0">
            <a:noAutofit/>
          </a:bodyPr>
          <a:lstStyle/>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Arial"/>
              <a:ea typeface="Arial"/>
              <a:cs typeface="Arial"/>
              <a:sym typeface="Arial"/>
            </a:endParaRPr>
          </a:p>
        </p:txBody>
      </p:sp>
      <p:pic>
        <p:nvPicPr>
          <p:cNvPr id="122" name="Shape 122"/>
          <p:cNvPicPr preferRelativeResize="0"/>
          <p:nvPr/>
        </p:nvPicPr>
        <p:blipFill rotWithShape="1">
          <a:blip r:embed="rId2">
            <a:alphaModFix/>
          </a:blip>
          <a:srcRect/>
          <a:stretch/>
        </p:blipFill>
        <p:spPr>
          <a:xfrm>
            <a:off x="0" y="1959182"/>
            <a:ext cx="10080624" cy="4583331"/>
          </a:xfrm>
          <a:prstGeom prst="rect">
            <a:avLst/>
          </a:prstGeom>
          <a:noFill/>
          <a:ln>
            <a:noFill/>
          </a:ln>
        </p:spPr>
      </p:pic>
      <p:pic>
        <p:nvPicPr>
          <p:cNvPr id="123" name="Shape 123"/>
          <p:cNvPicPr preferRelativeResize="0"/>
          <p:nvPr/>
        </p:nvPicPr>
        <p:blipFill rotWithShape="1">
          <a:blip r:embed="rId3">
            <a:alphaModFix/>
          </a:blip>
          <a:srcRect/>
          <a:stretch/>
        </p:blipFill>
        <p:spPr>
          <a:xfrm>
            <a:off x="8617534" y="6579717"/>
            <a:ext cx="1219826" cy="276488"/>
          </a:xfrm>
          <a:prstGeom prst="rect">
            <a:avLst/>
          </a:prstGeom>
          <a:noFill/>
          <a:ln>
            <a:noFill/>
          </a:ln>
        </p:spPr>
      </p:pic>
      <p:pic>
        <p:nvPicPr>
          <p:cNvPr id="124" name="Shape 124"/>
          <p:cNvPicPr preferRelativeResize="0"/>
          <p:nvPr/>
        </p:nvPicPr>
        <p:blipFill rotWithShape="1">
          <a:blip r:embed="rId4">
            <a:alphaModFix/>
          </a:blip>
          <a:srcRect/>
          <a:stretch/>
        </p:blipFill>
        <p:spPr>
          <a:xfrm>
            <a:off x="0" y="7097693"/>
            <a:ext cx="10080624" cy="461980"/>
          </a:xfrm>
          <a:prstGeom prst="rect">
            <a:avLst/>
          </a:prstGeom>
          <a:noFill/>
          <a:ln>
            <a:noFill/>
          </a:ln>
        </p:spPr>
      </p:pic>
      <p:pic>
        <p:nvPicPr>
          <p:cNvPr id="125" name="Shape 125"/>
          <p:cNvPicPr preferRelativeResize="0"/>
          <p:nvPr/>
        </p:nvPicPr>
        <p:blipFill rotWithShape="1">
          <a:blip r:embed="rId3">
            <a:alphaModFix/>
          </a:blip>
          <a:srcRect/>
          <a:stretch/>
        </p:blipFill>
        <p:spPr>
          <a:xfrm>
            <a:off x="8617534" y="6579717"/>
            <a:ext cx="1219826" cy="276488"/>
          </a:xfrm>
          <a:prstGeom prst="rect">
            <a:avLst/>
          </a:prstGeom>
          <a:noFill/>
          <a:ln>
            <a:noFill/>
          </a:ln>
        </p:spPr>
      </p:pic>
      <p:sp>
        <p:nvSpPr>
          <p:cNvPr id="126" name="Shape 126"/>
          <p:cNvSpPr txBox="1">
            <a:spLocks noGrp="1"/>
          </p:cNvSpPr>
          <p:nvPr>
            <p:ph type="ctrTitle"/>
          </p:nvPr>
        </p:nvSpPr>
        <p:spPr>
          <a:xfrm>
            <a:off x="164241" y="120157"/>
            <a:ext cx="7507855" cy="13305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700"/>
            </a:lvl2pPr>
            <a:lvl3pPr marL="0" marR="0" lvl="2" indent="0" algn="l" rtl="0">
              <a:spcBef>
                <a:spcPts val="0"/>
              </a:spcBef>
              <a:spcAft>
                <a:spcPts val="0"/>
              </a:spcAft>
              <a:buNone/>
              <a:defRPr sz="1700"/>
            </a:lvl3pPr>
            <a:lvl4pPr marL="0" marR="0" lvl="3" indent="0" algn="l" rtl="0">
              <a:spcBef>
                <a:spcPts val="0"/>
              </a:spcBef>
              <a:spcAft>
                <a:spcPts val="0"/>
              </a:spcAft>
              <a:buNone/>
              <a:defRPr sz="1700"/>
            </a:lvl4pPr>
            <a:lvl5pPr marL="0" marR="0" lvl="4" indent="0" algn="l" rtl="0">
              <a:spcBef>
                <a:spcPts val="0"/>
              </a:spcBef>
              <a:spcAft>
                <a:spcPts val="0"/>
              </a:spcAft>
              <a:buNone/>
              <a:defRPr sz="1700"/>
            </a:lvl5pPr>
            <a:lvl6pPr marL="558800" marR="0" lvl="5" indent="0" algn="l" rtl="0">
              <a:spcBef>
                <a:spcPts val="0"/>
              </a:spcBef>
              <a:spcAft>
                <a:spcPts val="0"/>
              </a:spcAft>
              <a:buNone/>
              <a:defRPr sz="1700"/>
            </a:lvl6pPr>
            <a:lvl7pPr marL="1117600" marR="0" lvl="6" indent="0" algn="l" rtl="0">
              <a:spcBef>
                <a:spcPts val="0"/>
              </a:spcBef>
              <a:spcAft>
                <a:spcPts val="0"/>
              </a:spcAft>
              <a:buNone/>
              <a:defRPr sz="1700"/>
            </a:lvl7pPr>
            <a:lvl8pPr marL="1676400" marR="0" lvl="7" indent="0" algn="l" rtl="0">
              <a:spcBef>
                <a:spcPts val="0"/>
              </a:spcBef>
              <a:spcAft>
                <a:spcPts val="0"/>
              </a:spcAft>
              <a:buNone/>
              <a:defRPr sz="1700"/>
            </a:lvl8pPr>
            <a:lvl9pPr marL="2235200" marR="0" lvl="8" indent="0" algn="l" rtl="0">
              <a:spcBef>
                <a:spcPts val="0"/>
              </a:spcBef>
              <a:spcAft>
                <a:spcPts val="0"/>
              </a:spcAft>
              <a:buNone/>
              <a:defRPr sz="1700"/>
            </a:lvl9pPr>
          </a:lstStyle>
          <a:p>
            <a:endParaRPr/>
          </a:p>
        </p:txBody>
      </p:sp>
      <p:sp>
        <p:nvSpPr>
          <p:cNvPr id="127" name="Shape 127"/>
          <p:cNvSpPr txBox="1">
            <a:spLocks noGrp="1"/>
          </p:cNvSpPr>
          <p:nvPr>
            <p:ph type="subTitle" idx="1"/>
          </p:nvPr>
        </p:nvSpPr>
        <p:spPr>
          <a:xfrm>
            <a:off x="164241" y="1470666"/>
            <a:ext cx="4734042" cy="69596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89D21"/>
              </a:buClr>
              <a:buFont typeface="Arial"/>
              <a:buNone/>
              <a:defRPr sz="1700" b="0" i="0" u="none" strike="noStrike" cap="none">
                <a:solidFill>
                  <a:srgbClr val="000000"/>
                </a:solidFill>
                <a:latin typeface="Arial"/>
                <a:ea typeface="Arial"/>
                <a:cs typeface="Arial"/>
                <a:sym typeface="Arial"/>
              </a:defRPr>
            </a:lvl1pPr>
            <a:lvl2pPr marL="850900" marR="0" lvl="1" indent="-57150" algn="l" rtl="0">
              <a:lnSpc>
                <a:spcPct val="100000"/>
              </a:lnSpc>
              <a:spcBef>
                <a:spcPts val="40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2pPr>
            <a:lvl3pPr marL="1409700" marR="0" lvl="2" indent="-95250" algn="l" rtl="0">
              <a:lnSpc>
                <a:spcPct val="100000"/>
              </a:lnSpc>
              <a:spcBef>
                <a:spcPts val="300"/>
              </a:spcBef>
              <a:spcAft>
                <a:spcPts val="0"/>
              </a:spcAft>
              <a:buClr>
                <a:schemeClr val="dk1"/>
              </a:buClr>
              <a:buSzPct val="100000"/>
              <a:buFont typeface="Noto Sans Symbols"/>
              <a:buChar char="▪"/>
              <a:defRPr sz="1700" b="0" i="0" u="none" strike="noStrike" cap="none">
                <a:solidFill>
                  <a:srgbClr val="000000"/>
                </a:solidFill>
                <a:latin typeface="Arial"/>
                <a:ea typeface="Arial"/>
                <a:cs typeface="Arial"/>
                <a:sym typeface="Arial"/>
              </a:defRPr>
            </a:lvl3pPr>
            <a:lvl4pPr marL="1968500" marR="0" lvl="3" indent="-107950" algn="l" rtl="0">
              <a:lnSpc>
                <a:spcPct val="100000"/>
              </a:lnSpc>
              <a:spcBef>
                <a:spcPts val="30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4pPr>
            <a:lvl5pPr marL="2527300" marR="0" lvl="4"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5pPr>
            <a:lvl6pPr marL="3086100" marR="0" lvl="5"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6pPr>
            <a:lvl7pPr marL="3644900" marR="0" lvl="6"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7pPr>
            <a:lvl8pPr marL="4203700" marR="0" lvl="7"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8pPr>
            <a:lvl9pPr marL="4762500" marR="0" lvl="8"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128" name="Shape 128"/>
          <p:cNvSpPr txBox="1"/>
          <p:nvPr/>
        </p:nvSpPr>
        <p:spPr>
          <a:xfrm>
            <a:off x="134756" y="6506219"/>
            <a:ext cx="7698728" cy="508899"/>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700" b="0" i="0" u="none" strike="noStrike" cap="none">
                <a:solidFill>
                  <a:schemeClr val="dk1"/>
                </a:solidFill>
                <a:latin typeface="Arial"/>
                <a:ea typeface="Arial"/>
                <a:cs typeface="Arial"/>
                <a:sym typeface="Arial"/>
              </a:rPr>
              <a:t>© 2012 Illumina, Inc. All rights reserved.</a:t>
            </a:r>
          </a:p>
          <a:p>
            <a:pPr marL="0" marR="0" lvl="0" indent="0" algn="l" rtl="0">
              <a:lnSpc>
                <a:spcPct val="100000"/>
              </a:lnSpc>
              <a:spcBef>
                <a:spcPts val="0"/>
              </a:spcBef>
              <a:spcAft>
                <a:spcPts val="0"/>
              </a:spcAft>
              <a:buClr>
                <a:schemeClr val="dk1"/>
              </a:buClr>
              <a:buSzPct val="25000"/>
              <a:buFont typeface="Arial"/>
              <a:buNone/>
            </a:pPr>
            <a:r>
              <a:rPr lang="en-US" sz="700" b="0" i="0" u="none" strike="noStrike" cap="none">
                <a:solidFill>
                  <a:schemeClr val="dk1"/>
                </a:solidFill>
                <a:latin typeface="Arial"/>
                <a:ea typeface="Arial"/>
                <a:cs typeface="Arial"/>
                <a:sym typeface="Arial"/>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Title Slide">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2">
            <a:alphaModFix/>
          </a:blip>
          <a:srcRect t="1221" b="21622"/>
          <a:stretch/>
        </p:blipFill>
        <p:spPr>
          <a:xfrm>
            <a:off x="0" y="0"/>
            <a:ext cx="10080624" cy="3758838"/>
          </a:xfrm>
          <a:prstGeom prst="rect">
            <a:avLst/>
          </a:prstGeom>
          <a:noFill/>
          <a:ln>
            <a:noFill/>
          </a:ln>
        </p:spPr>
      </p:pic>
      <p:sp>
        <p:nvSpPr>
          <p:cNvPr id="131" name="Shape 131"/>
          <p:cNvSpPr txBox="1">
            <a:spLocks noGrp="1"/>
          </p:cNvSpPr>
          <p:nvPr>
            <p:ph type="ctrTitle"/>
          </p:nvPr>
        </p:nvSpPr>
        <p:spPr>
          <a:xfrm>
            <a:off x="518031" y="3970578"/>
            <a:ext cx="9103034" cy="256888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700"/>
            </a:lvl2pPr>
            <a:lvl3pPr marL="0" marR="0" lvl="2" indent="0" algn="l" rtl="0">
              <a:spcBef>
                <a:spcPts val="0"/>
              </a:spcBef>
              <a:spcAft>
                <a:spcPts val="0"/>
              </a:spcAft>
              <a:buNone/>
              <a:defRPr sz="1700"/>
            </a:lvl3pPr>
            <a:lvl4pPr marL="0" marR="0" lvl="3" indent="0" algn="l" rtl="0">
              <a:spcBef>
                <a:spcPts val="0"/>
              </a:spcBef>
              <a:spcAft>
                <a:spcPts val="0"/>
              </a:spcAft>
              <a:buNone/>
              <a:defRPr sz="1700"/>
            </a:lvl4pPr>
            <a:lvl5pPr marL="0" marR="0" lvl="4" indent="0" algn="l" rtl="0">
              <a:spcBef>
                <a:spcPts val="0"/>
              </a:spcBef>
              <a:spcAft>
                <a:spcPts val="0"/>
              </a:spcAft>
              <a:buNone/>
              <a:defRPr sz="1700"/>
            </a:lvl5pPr>
            <a:lvl6pPr marL="558800" marR="0" lvl="5" indent="0" algn="l" rtl="0">
              <a:spcBef>
                <a:spcPts val="0"/>
              </a:spcBef>
              <a:spcAft>
                <a:spcPts val="0"/>
              </a:spcAft>
              <a:buNone/>
              <a:defRPr sz="1700"/>
            </a:lvl6pPr>
            <a:lvl7pPr marL="1117600" marR="0" lvl="6" indent="0" algn="l" rtl="0">
              <a:spcBef>
                <a:spcPts val="0"/>
              </a:spcBef>
              <a:spcAft>
                <a:spcPts val="0"/>
              </a:spcAft>
              <a:buNone/>
              <a:defRPr sz="1700"/>
            </a:lvl7pPr>
            <a:lvl8pPr marL="1676400" marR="0" lvl="7" indent="0" algn="l" rtl="0">
              <a:spcBef>
                <a:spcPts val="0"/>
              </a:spcBef>
              <a:spcAft>
                <a:spcPts val="0"/>
              </a:spcAft>
              <a:buNone/>
              <a:defRPr sz="1700"/>
            </a:lvl8pPr>
            <a:lvl9pPr marL="2235200" marR="0" lvl="8" indent="0" algn="l" rtl="0">
              <a:spcBef>
                <a:spcPts val="0"/>
              </a:spcBef>
              <a:spcAft>
                <a:spcPts val="0"/>
              </a:spcAft>
              <a:buNone/>
              <a:defRPr sz="17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231854" y="1582491"/>
            <a:ext cx="9475786" cy="5382487"/>
          </a:xfrm>
          <a:prstGeom prst="rect">
            <a:avLst/>
          </a:prstGeom>
          <a:noFill/>
          <a:ln>
            <a:noFill/>
          </a:ln>
        </p:spPr>
        <p:txBody>
          <a:bodyPr lIns="91425" tIns="91425" rIns="91425" bIns="91425" anchor="t" anchorCtr="0"/>
          <a:lstStyle>
            <a:lvl1pPr marL="292100" marR="0" lvl="0" indent="-95250" algn="l" rtl="0">
              <a:lnSpc>
                <a:spcPct val="100000"/>
              </a:lnSpc>
              <a:spcBef>
                <a:spcPts val="0"/>
              </a:spcBef>
              <a:spcAft>
                <a:spcPts val="0"/>
              </a:spcAft>
              <a:buClr>
                <a:srgbClr val="F89D21"/>
              </a:buClr>
              <a:buSzPct val="100000"/>
              <a:buFont typeface="Arial"/>
              <a:buChar char="•"/>
              <a:defRPr sz="1700" b="0" i="0" u="none" strike="noStrike" cap="none">
                <a:solidFill>
                  <a:srgbClr val="000000"/>
                </a:solidFill>
                <a:latin typeface="Arial"/>
                <a:ea typeface="Arial"/>
                <a:cs typeface="Arial"/>
                <a:sym typeface="Arial"/>
              </a:defRPr>
            </a:lvl1pPr>
            <a:lvl2pPr marL="850900" marR="0" lvl="1" indent="-57150" algn="l" rtl="0">
              <a:lnSpc>
                <a:spcPct val="100000"/>
              </a:lnSpc>
              <a:spcBef>
                <a:spcPts val="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2pPr>
            <a:lvl3pPr marL="1409700" marR="0" lvl="2" indent="-95250" algn="l" rtl="0">
              <a:lnSpc>
                <a:spcPct val="100000"/>
              </a:lnSpc>
              <a:spcBef>
                <a:spcPts val="0"/>
              </a:spcBef>
              <a:spcAft>
                <a:spcPts val="0"/>
              </a:spcAft>
              <a:buClr>
                <a:schemeClr val="dk1"/>
              </a:buClr>
              <a:buSzPct val="100000"/>
              <a:buFont typeface="Noto Sans Symbols"/>
              <a:buChar char="▪"/>
              <a:defRPr sz="1700" b="0" i="0" u="none" strike="noStrike" cap="none">
                <a:solidFill>
                  <a:srgbClr val="000000"/>
                </a:solidFill>
                <a:latin typeface="Arial"/>
                <a:ea typeface="Arial"/>
                <a:cs typeface="Arial"/>
                <a:sym typeface="Arial"/>
              </a:defRPr>
            </a:lvl3pPr>
            <a:lvl4pPr marL="1968500" marR="0" lvl="3" indent="-107950" algn="l" rtl="0">
              <a:lnSpc>
                <a:spcPct val="100000"/>
              </a:lnSpc>
              <a:spcBef>
                <a:spcPts val="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4pPr>
            <a:lvl5pPr marL="2527300" marR="0" lvl="4"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5pPr>
            <a:lvl6pPr marL="3086100" marR="0" lvl="5"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6pPr>
            <a:lvl7pPr marL="3644900" marR="0" lvl="6"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7pPr>
            <a:lvl8pPr marL="4203700" marR="0" lvl="7"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8pPr>
            <a:lvl9pPr marL="4762500" marR="0" lvl="8"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134" name="Shape 134"/>
          <p:cNvSpPr txBox="1">
            <a:spLocks noGrp="1"/>
          </p:cNvSpPr>
          <p:nvPr>
            <p:ph type="title"/>
          </p:nvPr>
        </p:nvSpPr>
        <p:spPr>
          <a:xfrm>
            <a:off x="226648" y="264278"/>
            <a:ext cx="9482086" cy="100095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700"/>
            </a:lvl2pPr>
            <a:lvl3pPr marL="0" marR="0" lvl="2" indent="0" algn="l" rtl="0">
              <a:spcBef>
                <a:spcPts val="0"/>
              </a:spcBef>
              <a:spcAft>
                <a:spcPts val="0"/>
              </a:spcAft>
              <a:buNone/>
              <a:defRPr sz="1700"/>
            </a:lvl3pPr>
            <a:lvl4pPr marL="0" marR="0" lvl="3" indent="0" algn="l" rtl="0">
              <a:spcBef>
                <a:spcPts val="0"/>
              </a:spcBef>
              <a:spcAft>
                <a:spcPts val="0"/>
              </a:spcAft>
              <a:buNone/>
              <a:defRPr sz="1700"/>
            </a:lvl4pPr>
            <a:lvl5pPr marL="0" marR="0" lvl="4" indent="0" algn="l" rtl="0">
              <a:spcBef>
                <a:spcPts val="0"/>
              </a:spcBef>
              <a:spcAft>
                <a:spcPts val="0"/>
              </a:spcAft>
              <a:buNone/>
              <a:defRPr sz="1700"/>
            </a:lvl5pPr>
            <a:lvl6pPr marL="558800" marR="0" lvl="5" indent="0" algn="l" rtl="0">
              <a:spcBef>
                <a:spcPts val="0"/>
              </a:spcBef>
              <a:spcAft>
                <a:spcPts val="0"/>
              </a:spcAft>
              <a:buNone/>
              <a:defRPr sz="1700"/>
            </a:lvl6pPr>
            <a:lvl7pPr marL="1117600" marR="0" lvl="6" indent="0" algn="l" rtl="0">
              <a:spcBef>
                <a:spcPts val="0"/>
              </a:spcBef>
              <a:spcAft>
                <a:spcPts val="0"/>
              </a:spcAft>
              <a:buNone/>
              <a:defRPr sz="1700"/>
            </a:lvl7pPr>
            <a:lvl8pPr marL="1676400" marR="0" lvl="7" indent="0" algn="l" rtl="0">
              <a:spcBef>
                <a:spcPts val="0"/>
              </a:spcBef>
              <a:spcAft>
                <a:spcPts val="0"/>
              </a:spcAft>
              <a:buNone/>
              <a:defRPr sz="1700"/>
            </a:lvl8pPr>
            <a:lvl9pPr marL="2235200" marR="0" lvl="8" indent="0" algn="l" rtl="0">
              <a:spcBef>
                <a:spcPts val="0"/>
              </a:spcBef>
              <a:spcAft>
                <a:spcPts val="0"/>
              </a:spcAft>
              <a:buNone/>
              <a:defRPr sz="17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26648" y="264278"/>
            <a:ext cx="9482086" cy="100095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700"/>
            </a:lvl2pPr>
            <a:lvl3pPr marL="0" marR="0" lvl="2" indent="0" algn="l" rtl="0">
              <a:spcBef>
                <a:spcPts val="0"/>
              </a:spcBef>
              <a:spcAft>
                <a:spcPts val="0"/>
              </a:spcAft>
              <a:buNone/>
              <a:defRPr sz="1700"/>
            </a:lvl3pPr>
            <a:lvl4pPr marL="0" marR="0" lvl="3" indent="0" algn="l" rtl="0">
              <a:spcBef>
                <a:spcPts val="0"/>
              </a:spcBef>
              <a:spcAft>
                <a:spcPts val="0"/>
              </a:spcAft>
              <a:buNone/>
              <a:defRPr sz="1700"/>
            </a:lvl4pPr>
            <a:lvl5pPr marL="0" marR="0" lvl="4" indent="0" algn="l" rtl="0">
              <a:spcBef>
                <a:spcPts val="0"/>
              </a:spcBef>
              <a:spcAft>
                <a:spcPts val="0"/>
              </a:spcAft>
              <a:buNone/>
              <a:defRPr sz="1700"/>
            </a:lvl5pPr>
            <a:lvl6pPr marL="558800" marR="0" lvl="5" indent="0" algn="l" rtl="0">
              <a:spcBef>
                <a:spcPts val="0"/>
              </a:spcBef>
              <a:spcAft>
                <a:spcPts val="0"/>
              </a:spcAft>
              <a:buNone/>
              <a:defRPr sz="1700"/>
            </a:lvl6pPr>
            <a:lvl7pPr marL="1117600" marR="0" lvl="6" indent="0" algn="l" rtl="0">
              <a:spcBef>
                <a:spcPts val="0"/>
              </a:spcBef>
              <a:spcAft>
                <a:spcPts val="0"/>
              </a:spcAft>
              <a:buNone/>
              <a:defRPr sz="1700"/>
            </a:lvl7pPr>
            <a:lvl8pPr marL="1676400" marR="0" lvl="7" indent="0" algn="l" rtl="0">
              <a:spcBef>
                <a:spcPts val="0"/>
              </a:spcBef>
              <a:spcAft>
                <a:spcPts val="0"/>
              </a:spcAft>
              <a:buNone/>
              <a:defRPr sz="1700"/>
            </a:lvl8pPr>
            <a:lvl9pPr marL="2235200" marR="0" lvl="8" indent="0" algn="l" rtl="0">
              <a:spcBef>
                <a:spcPts val="0"/>
              </a:spcBef>
              <a:spcAft>
                <a:spcPts val="0"/>
              </a:spcAft>
              <a:buNone/>
              <a:defRPr sz="1700"/>
            </a:lvl9pPr>
          </a:lstStyle>
          <a:p>
            <a:endParaRPr/>
          </a:p>
        </p:txBody>
      </p:sp>
      <p:sp>
        <p:nvSpPr>
          <p:cNvPr id="137" name="Shape 137"/>
          <p:cNvSpPr txBox="1">
            <a:spLocks noGrp="1"/>
          </p:cNvSpPr>
          <p:nvPr>
            <p:ph type="dt" idx="10"/>
          </p:nvPr>
        </p:nvSpPr>
        <p:spPr>
          <a:xfrm>
            <a:off x="504031" y="7006697"/>
            <a:ext cx="2352144" cy="40248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558800" marR="0" lvl="1"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2pPr>
            <a:lvl3pPr marL="1117600" marR="0" lvl="2"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3pPr>
            <a:lvl4pPr marL="1676400" marR="0" lvl="3"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4pPr>
            <a:lvl5pPr marL="2235200" marR="0" lvl="4"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5pPr>
            <a:lvl6pPr marL="2794000" marR="0" lvl="5"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6pPr>
            <a:lvl7pPr marL="3365500" marR="0" lvl="6"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7pPr>
            <a:lvl8pPr marL="3924300" marR="0" lvl="7"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8pPr>
            <a:lvl9pPr marL="4483100" marR="0" lvl="8"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444212" y="7006697"/>
            <a:ext cx="3192197" cy="40248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558800" marR="0" lvl="1"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2pPr>
            <a:lvl3pPr marL="1117600" marR="0" lvl="2"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3pPr>
            <a:lvl4pPr marL="1676400" marR="0" lvl="3"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4pPr>
            <a:lvl5pPr marL="2235200" marR="0" lvl="4"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5pPr>
            <a:lvl6pPr marL="2794000" marR="0" lvl="5"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6pPr>
            <a:lvl7pPr marL="3365500" marR="0" lvl="6"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7pPr>
            <a:lvl8pPr marL="3924300" marR="0" lvl="7"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8pPr>
            <a:lvl9pPr marL="4483100" marR="0" lvl="8"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7224446" y="7006697"/>
            <a:ext cx="2352144" cy="402482"/>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200" b="0" i="0" u="none" strike="noStrike" cap="none">
                <a:solidFill>
                  <a:schemeClr val="dk1"/>
                </a:solidFill>
                <a:latin typeface="Arial"/>
                <a:ea typeface="Arial"/>
                <a:cs typeface="Arial"/>
                <a:sym typeface="Arial"/>
              </a:rPr>
              <a:t>‹#›</a:t>
            </a:fld>
            <a:endParaRPr lang="en-US" sz="2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40"/>
        <p:cNvGrpSpPr/>
        <p:nvPr/>
      </p:nvGrpSpPr>
      <p:grpSpPr>
        <a:xfrm>
          <a:off x="0" y="0"/>
          <a:ext cx="0" cy="0"/>
          <a:chOff x="0" y="0"/>
          <a:chExt cx="0" cy="0"/>
        </a:xfrm>
      </p:grpSpPr>
      <p:sp>
        <p:nvSpPr>
          <p:cNvPr id="141" name="Shape 141"/>
          <p:cNvSpPr/>
          <p:nvPr/>
        </p:nvSpPr>
        <p:spPr>
          <a:xfrm rot="10800000">
            <a:off x="0" y="5260272"/>
            <a:ext cx="7775731" cy="1849671"/>
          </a:xfrm>
          <a:prstGeom prst="rect">
            <a:avLst/>
          </a:prstGeom>
          <a:gradFill>
            <a:gsLst>
              <a:gs pos="0">
                <a:schemeClr val="lt1"/>
              </a:gs>
              <a:gs pos="100000">
                <a:srgbClr val="FFFFFF">
                  <a:alpha val="0"/>
                </a:srgbClr>
              </a:gs>
            </a:gsLst>
            <a:lin ang="5400000" scaled="0"/>
          </a:gradFill>
          <a:ln>
            <a:noFill/>
          </a:ln>
        </p:spPr>
        <p:txBody>
          <a:bodyPr lIns="111975" tIns="55975" rIns="111975" bIns="55975" anchor="ctr" anchorCtr="0">
            <a:noAutofit/>
          </a:bodyPr>
          <a:lstStyle/>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Arial"/>
              <a:ea typeface="Arial"/>
              <a:cs typeface="Arial"/>
              <a:sym typeface="Arial"/>
            </a:endParaRPr>
          </a:p>
        </p:txBody>
      </p:sp>
      <p:pic>
        <p:nvPicPr>
          <p:cNvPr id="142" name="Shape 142"/>
          <p:cNvPicPr preferRelativeResize="0"/>
          <p:nvPr/>
        </p:nvPicPr>
        <p:blipFill rotWithShape="1">
          <a:blip r:embed="rId2">
            <a:alphaModFix/>
          </a:blip>
          <a:srcRect/>
          <a:stretch/>
        </p:blipFill>
        <p:spPr>
          <a:xfrm>
            <a:off x="0" y="1959182"/>
            <a:ext cx="10080624" cy="4583330"/>
          </a:xfrm>
          <a:prstGeom prst="rect">
            <a:avLst/>
          </a:prstGeom>
          <a:noFill/>
          <a:ln>
            <a:noFill/>
          </a:ln>
        </p:spPr>
      </p:pic>
      <p:pic>
        <p:nvPicPr>
          <p:cNvPr id="143" name="Shape 143"/>
          <p:cNvPicPr preferRelativeResize="0"/>
          <p:nvPr/>
        </p:nvPicPr>
        <p:blipFill rotWithShape="1">
          <a:blip r:embed="rId3">
            <a:alphaModFix/>
          </a:blip>
          <a:srcRect/>
          <a:stretch/>
        </p:blipFill>
        <p:spPr>
          <a:xfrm>
            <a:off x="8617534" y="6579717"/>
            <a:ext cx="1219826" cy="276488"/>
          </a:xfrm>
          <a:prstGeom prst="rect">
            <a:avLst/>
          </a:prstGeom>
          <a:noFill/>
          <a:ln>
            <a:noFill/>
          </a:ln>
        </p:spPr>
      </p:pic>
      <p:pic>
        <p:nvPicPr>
          <p:cNvPr id="144" name="Shape 144"/>
          <p:cNvPicPr preferRelativeResize="0"/>
          <p:nvPr/>
        </p:nvPicPr>
        <p:blipFill rotWithShape="1">
          <a:blip r:embed="rId4">
            <a:alphaModFix/>
          </a:blip>
          <a:srcRect/>
          <a:stretch/>
        </p:blipFill>
        <p:spPr>
          <a:xfrm>
            <a:off x="0" y="7097693"/>
            <a:ext cx="10080624" cy="461980"/>
          </a:xfrm>
          <a:prstGeom prst="rect">
            <a:avLst/>
          </a:prstGeom>
          <a:noFill/>
          <a:ln>
            <a:noFill/>
          </a:ln>
        </p:spPr>
      </p:pic>
      <p:pic>
        <p:nvPicPr>
          <p:cNvPr id="145" name="Shape 145"/>
          <p:cNvPicPr preferRelativeResize="0"/>
          <p:nvPr/>
        </p:nvPicPr>
        <p:blipFill rotWithShape="1">
          <a:blip r:embed="rId3">
            <a:alphaModFix/>
          </a:blip>
          <a:srcRect/>
          <a:stretch/>
        </p:blipFill>
        <p:spPr>
          <a:xfrm>
            <a:off x="8617534" y="6579717"/>
            <a:ext cx="1219826" cy="276488"/>
          </a:xfrm>
          <a:prstGeom prst="rect">
            <a:avLst/>
          </a:prstGeom>
          <a:noFill/>
          <a:ln>
            <a:noFill/>
          </a:ln>
        </p:spPr>
      </p:pic>
      <p:sp>
        <p:nvSpPr>
          <p:cNvPr id="146" name="Shape 146"/>
          <p:cNvSpPr txBox="1">
            <a:spLocks noGrp="1"/>
          </p:cNvSpPr>
          <p:nvPr>
            <p:ph type="ctrTitle"/>
          </p:nvPr>
        </p:nvSpPr>
        <p:spPr>
          <a:xfrm>
            <a:off x="164241" y="120157"/>
            <a:ext cx="7507855" cy="13305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700"/>
            </a:lvl2pPr>
            <a:lvl3pPr marL="0" marR="0" lvl="2" indent="0" algn="l" rtl="0">
              <a:spcBef>
                <a:spcPts val="0"/>
              </a:spcBef>
              <a:spcAft>
                <a:spcPts val="0"/>
              </a:spcAft>
              <a:buNone/>
              <a:defRPr sz="1700"/>
            </a:lvl3pPr>
            <a:lvl4pPr marL="0" marR="0" lvl="3" indent="0" algn="l" rtl="0">
              <a:spcBef>
                <a:spcPts val="0"/>
              </a:spcBef>
              <a:spcAft>
                <a:spcPts val="0"/>
              </a:spcAft>
              <a:buNone/>
              <a:defRPr sz="1700"/>
            </a:lvl4pPr>
            <a:lvl5pPr marL="0" marR="0" lvl="4" indent="0" algn="l" rtl="0">
              <a:spcBef>
                <a:spcPts val="0"/>
              </a:spcBef>
              <a:spcAft>
                <a:spcPts val="0"/>
              </a:spcAft>
              <a:buNone/>
              <a:defRPr sz="1700"/>
            </a:lvl5pPr>
            <a:lvl6pPr marL="558800" marR="0" lvl="5" indent="0" algn="l" rtl="0">
              <a:spcBef>
                <a:spcPts val="0"/>
              </a:spcBef>
              <a:spcAft>
                <a:spcPts val="0"/>
              </a:spcAft>
              <a:buNone/>
              <a:defRPr sz="1700"/>
            </a:lvl6pPr>
            <a:lvl7pPr marL="1117600" marR="0" lvl="6" indent="0" algn="l" rtl="0">
              <a:spcBef>
                <a:spcPts val="0"/>
              </a:spcBef>
              <a:spcAft>
                <a:spcPts val="0"/>
              </a:spcAft>
              <a:buNone/>
              <a:defRPr sz="1700"/>
            </a:lvl7pPr>
            <a:lvl8pPr marL="1676400" marR="0" lvl="7" indent="0" algn="l" rtl="0">
              <a:spcBef>
                <a:spcPts val="0"/>
              </a:spcBef>
              <a:spcAft>
                <a:spcPts val="0"/>
              </a:spcAft>
              <a:buNone/>
              <a:defRPr sz="1700"/>
            </a:lvl8pPr>
            <a:lvl9pPr marL="2235200" marR="0" lvl="8" indent="0" algn="l" rtl="0">
              <a:spcBef>
                <a:spcPts val="0"/>
              </a:spcBef>
              <a:spcAft>
                <a:spcPts val="0"/>
              </a:spcAft>
              <a:buNone/>
              <a:defRPr sz="1700"/>
            </a:lvl9pPr>
          </a:lstStyle>
          <a:p>
            <a:endParaRPr/>
          </a:p>
        </p:txBody>
      </p:sp>
      <p:sp>
        <p:nvSpPr>
          <p:cNvPr id="147" name="Shape 147"/>
          <p:cNvSpPr txBox="1">
            <a:spLocks noGrp="1"/>
          </p:cNvSpPr>
          <p:nvPr>
            <p:ph type="subTitle" idx="1"/>
          </p:nvPr>
        </p:nvSpPr>
        <p:spPr>
          <a:xfrm>
            <a:off x="164241" y="1470666"/>
            <a:ext cx="4734042" cy="69596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89D21"/>
              </a:buClr>
              <a:buFont typeface="Arial"/>
              <a:buNone/>
              <a:defRPr sz="1700" b="0" i="0" u="none" strike="noStrike" cap="none">
                <a:solidFill>
                  <a:srgbClr val="000000"/>
                </a:solidFill>
                <a:latin typeface="Arial"/>
                <a:ea typeface="Arial"/>
                <a:cs typeface="Arial"/>
                <a:sym typeface="Arial"/>
              </a:defRPr>
            </a:lvl1pPr>
            <a:lvl2pPr marL="850900" marR="0" lvl="1" indent="-57150" algn="l" rtl="0">
              <a:lnSpc>
                <a:spcPct val="100000"/>
              </a:lnSpc>
              <a:spcBef>
                <a:spcPts val="40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2pPr>
            <a:lvl3pPr marL="1409700" marR="0" lvl="2" indent="-95250" algn="l" rtl="0">
              <a:lnSpc>
                <a:spcPct val="100000"/>
              </a:lnSpc>
              <a:spcBef>
                <a:spcPts val="300"/>
              </a:spcBef>
              <a:spcAft>
                <a:spcPts val="0"/>
              </a:spcAft>
              <a:buClr>
                <a:schemeClr val="dk1"/>
              </a:buClr>
              <a:buSzPct val="100000"/>
              <a:buFont typeface="Noto Sans Symbols"/>
              <a:buChar char="▪"/>
              <a:defRPr sz="1700" b="0" i="0" u="none" strike="noStrike" cap="none">
                <a:solidFill>
                  <a:srgbClr val="000000"/>
                </a:solidFill>
                <a:latin typeface="Arial"/>
                <a:ea typeface="Arial"/>
                <a:cs typeface="Arial"/>
                <a:sym typeface="Arial"/>
              </a:defRPr>
            </a:lvl3pPr>
            <a:lvl4pPr marL="1968500" marR="0" lvl="3" indent="-107950" algn="l" rtl="0">
              <a:lnSpc>
                <a:spcPct val="100000"/>
              </a:lnSpc>
              <a:spcBef>
                <a:spcPts val="30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4pPr>
            <a:lvl5pPr marL="2527300" marR="0" lvl="4"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5pPr>
            <a:lvl6pPr marL="3086100" marR="0" lvl="5"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6pPr>
            <a:lvl7pPr marL="3644900" marR="0" lvl="6"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7pPr>
            <a:lvl8pPr marL="4203700" marR="0" lvl="7"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8pPr>
            <a:lvl9pPr marL="4762500" marR="0" lvl="8"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148" name="Shape 148"/>
          <p:cNvSpPr txBox="1"/>
          <p:nvPr/>
        </p:nvSpPr>
        <p:spPr>
          <a:xfrm>
            <a:off x="134756" y="6506219"/>
            <a:ext cx="7698728" cy="508899"/>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700" b="0" i="0" u="none" strike="noStrike" cap="none">
                <a:solidFill>
                  <a:schemeClr val="dk1"/>
                </a:solidFill>
                <a:latin typeface="Arial"/>
                <a:ea typeface="Arial"/>
                <a:cs typeface="Arial"/>
                <a:sym typeface="Arial"/>
              </a:rPr>
              <a:t>© 2012 Illumina, Inc. All rights reserved.</a:t>
            </a:r>
          </a:p>
          <a:p>
            <a:pPr marL="0" marR="0" lvl="0" indent="0" algn="l" rtl="0">
              <a:lnSpc>
                <a:spcPct val="100000"/>
              </a:lnSpc>
              <a:spcBef>
                <a:spcPts val="0"/>
              </a:spcBef>
              <a:spcAft>
                <a:spcPts val="0"/>
              </a:spcAft>
              <a:buClr>
                <a:schemeClr val="dk1"/>
              </a:buClr>
              <a:buSzPct val="25000"/>
              <a:buFont typeface="Arial"/>
              <a:buNone/>
            </a:pPr>
            <a:r>
              <a:rPr lang="en-US" sz="700" b="0" i="0" u="none" strike="noStrike" cap="none">
                <a:solidFill>
                  <a:schemeClr val="dk1"/>
                </a:solidFill>
                <a:latin typeface="Arial"/>
                <a:ea typeface="Arial"/>
                <a:cs typeface="Arial"/>
                <a:sym typeface="Arial"/>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503237" y="301625"/>
            <a:ext cx="9069386" cy="1260473"/>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68" name="Shape 68"/>
          <p:cNvSpPr txBox="1">
            <a:spLocks noGrp="1"/>
          </p:cNvSpPr>
          <p:nvPr>
            <p:ph type="body" idx="1"/>
          </p:nvPr>
        </p:nvSpPr>
        <p:spPr>
          <a:xfrm>
            <a:off x="503237" y="1768475"/>
            <a:ext cx="4457700" cy="4987923"/>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Shape 69"/>
          <p:cNvSpPr txBox="1">
            <a:spLocks noGrp="1"/>
          </p:cNvSpPr>
          <p:nvPr>
            <p:ph type="body" idx="2"/>
          </p:nvPr>
        </p:nvSpPr>
        <p:spPr>
          <a:xfrm>
            <a:off x="5113337" y="1768475"/>
            <a:ext cx="4459285" cy="4987923"/>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49"/>
        <p:cNvGrpSpPr/>
        <p:nvPr/>
      </p:nvGrpSpPr>
      <p:grpSpPr>
        <a:xfrm>
          <a:off x="0" y="0"/>
          <a:ext cx="0" cy="0"/>
          <a:chOff x="0" y="0"/>
          <a:chExt cx="0" cy="0"/>
        </a:xfrm>
      </p:grpSpPr>
      <p:sp>
        <p:nvSpPr>
          <p:cNvPr id="150" name="Shape 150"/>
          <p:cNvSpPr/>
          <p:nvPr/>
        </p:nvSpPr>
        <p:spPr>
          <a:xfrm rot="10800000">
            <a:off x="0" y="5260272"/>
            <a:ext cx="7775731" cy="1849671"/>
          </a:xfrm>
          <a:prstGeom prst="rect">
            <a:avLst/>
          </a:prstGeom>
          <a:gradFill>
            <a:gsLst>
              <a:gs pos="0">
                <a:schemeClr val="lt1"/>
              </a:gs>
              <a:gs pos="100000">
                <a:srgbClr val="FFFFFF">
                  <a:alpha val="0"/>
                </a:srgbClr>
              </a:gs>
            </a:gsLst>
            <a:lin ang="5400000" scaled="0"/>
          </a:gradFill>
          <a:ln>
            <a:noFill/>
          </a:ln>
        </p:spPr>
        <p:txBody>
          <a:bodyPr lIns="111975" tIns="55975" rIns="111975" bIns="55975" anchor="ctr" anchorCtr="0">
            <a:noAutofit/>
          </a:bodyPr>
          <a:lstStyle/>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Arial"/>
              <a:ea typeface="Arial"/>
              <a:cs typeface="Arial"/>
              <a:sym typeface="Arial"/>
            </a:endParaRPr>
          </a:p>
        </p:txBody>
      </p:sp>
      <p:pic>
        <p:nvPicPr>
          <p:cNvPr id="151" name="Shape 151"/>
          <p:cNvPicPr preferRelativeResize="0"/>
          <p:nvPr/>
        </p:nvPicPr>
        <p:blipFill rotWithShape="1">
          <a:blip r:embed="rId2">
            <a:alphaModFix/>
          </a:blip>
          <a:srcRect/>
          <a:stretch/>
        </p:blipFill>
        <p:spPr>
          <a:xfrm>
            <a:off x="0" y="1959182"/>
            <a:ext cx="10080624" cy="4583330"/>
          </a:xfrm>
          <a:prstGeom prst="rect">
            <a:avLst/>
          </a:prstGeom>
          <a:noFill/>
          <a:ln>
            <a:noFill/>
          </a:ln>
        </p:spPr>
      </p:pic>
      <p:pic>
        <p:nvPicPr>
          <p:cNvPr id="152" name="Shape 152"/>
          <p:cNvPicPr preferRelativeResize="0"/>
          <p:nvPr/>
        </p:nvPicPr>
        <p:blipFill rotWithShape="1">
          <a:blip r:embed="rId3">
            <a:alphaModFix/>
          </a:blip>
          <a:srcRect/>
          <a:stretch/>
        </p:blipFill>
        <p:spPr>
          <a:xfrm>
            <a:off x="8617534" y="6579717"/>
            <a:ext cx="1219826" cy="276488"/>
          </a:xfrm>
          <a:prstGeom prst="rect">
            <a:avLst/>
          </a:prstGeom>
          <a:noFill/>
          <a:ln>
            <a:noFill/>
          </a:ln>
        </p:spPr>
      </p:pic>
      <p:pic>
        <p:nvPicPr>
          <p:cNvPr id="153" name="Shape 153"/>
          <p:cNvPicPr preferRelativeResize="0"/>
          <p:nvPr/>
        </p:nvPicPr>
        <p:blipFill rotWithShape="1">
          <a:blip r:embed="rId4">
            <a:alphaModFix/>
          </a:blip>
          <a:srcRect/>
          <a:stretch/>
        </p:blipFill>
        <p:spPr>
          <a:xfrm>
            <a:off x="0" y="7097693"/>
            <a:ext cx="10080624" cy="461980"/>
          </a:xfrm>
          <a:prstGeom prst="rect">
            <a:avLst/>
          </a:prstGeom>
          <a:noFill/>
          <a:ln>
            <a:noFill/>
          </a:ln>
        </p:spPr>
      </p:pic>
      <p:pic>
        <p:nvPicPr>
          <p:cNvPr id="154" name="Shape 154"/>
          <p:cNvPicPr preferRelativeResize="0"/>
          <p:nvPr/>
        </p:nvPicPr>
        <p:blipFill rotWithShape="1">
          <a:blip r:embed="rId3">
            <a:alphaModFix/>
          </a:blip>
          <a:srcRect/>
          <a:stretch/>
        </p:blipFill>
        <p:spPr>
          <a:xfrm>
            <a:off x="8617534" y="6579717"/>
            <a:ext cx="1219826" cy="276488"/>
          </a:xfrm>
          <a:prstGeom prst="rect">
            <a:avLst/>
          </a:prstGeom>
          <a:noFill/>
          <a:ln>
            <a:noFill/>
          </a:ln>
        </p:spPr>
      </p:pic>
      <p:sp>
        <p:nvSpPr>
          <p:cNvPr id="155" name="Shape 155"/>
          <p:cNvSpPr txBox="1">
            <a:spLocks noGrp="1"/>
          </p:cNvSpPr>
          <p:nvPr>
            <p:ph type="ctrTitle"/>
          </p:nvPr>
        </p:nvSpPr>
        <p:spPr>
          <a:xfrm>
            <a:off x="164241" y="120157"/>
            <a:ext cx="7507855" cy="13305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700"/>
            </a:lvl2pPr>
            <a:lvl3pPr marL="0" marR="0" lvl="2" indent="0" algn="l" rtl="0">
              <a:spcBef>
                <a:spcPts val="0"/>
              </a:spcBef>
              <a:spcAft>
                <a:spcPts val="0"/>
              </a:spcAft>
              <a:buNone/>
              <a:defRPr sz="1700"/>
            </a:lvl3pPr>
            <a:lvl4pPr marL="0" marR="0" lvl="3" indent="0" algn="l" rtl="0">
              <a:spcBef>
                <a:spcPts val="0"/>
              </a:spcBef>
              <a:spcAft>
                <a:spcPts val="0"/>
              </a:spcAft>
              <a:buNone/>
              <a:defRPr sz="1700"/>
            </a:lvl4pPr>
            <a:lvl5pPr marL="0" marR="0" lvl="4" indent="0" algn="l" rtl="0">
              <a:spcBef>
                <a:spcPts val="0"/>
              </a:spcBef>
              <a:spcAft>
                <a:spcPts val="0"/>
              </a:spcAft>
              <a:buNone/>
              <a:defRPr sz="1700"/>
            </a:lvl5pPr>
            <a:lvl6pPr marL="558800" marR="0" lvl="5" indent="0" algn="l" rtl="0">
              <a:spcBef>
                <a:spcPts val="0"/>
              </a:spcBef>
              <a:spcAft>
                <a:spcPts val="0"/>
              </a:spcAft>
              <a:buNone/>
              <a:defRPr sz="1700"/>
            </a:lvl6pPr>
            <a:lvl7pPr marL="1117600" marR="0" lvl="6" indent="0" algn="l" rtl="0">
              <a:spcBef>
                <a:spcPts val="0"/>
              </a:spcBef>
              <a:spcAft>
                <a:spcPts val="0"/>
              </a:spcAft>
              <a:buNone/>
              <a:defRPr sz="1700"/>
            </a:lvl7pPr>
            <a:lvl8pPr marL="1676400" marR="0" lvl="7" indent="0" algn="l" rtl="0">
              <a:spcBef>
                <a:spcPts val="0"/>
              </a:spcBef>
              <a:spcAft>
                <a:spcPts val="0"/>
              </a:spcAft>
              <a:buNone/>
              <a:defRPr sz="1700"/>
            </a:lvl8pPr>
            <a:lvl9pPr marL="2235200" marR="0" lvl="8" indent="0" algn="l" rtl="0">
              <a:spcBef>
                <a:spcPts val="0"/>
              </a:spcBef>
              <a:spcAft>
                <a:spcPts val="0"/>
              </a:spcAft>
              <a:buNone/>
              <a:defRPr sz="1700"/>
            </a:lvl9pPr>
          </a:lstStyle>
          <a:p>
            <a:endParaRPr/>
          </a:p>
        </p:txBody>
      </p:sp>
      <p:sp>
        <p:nvSpPr>
          <p:cNvPr id="156" name="Shape 156"/>
          <p:cNvSpPr txBox="1">
            <a:spLocks noGrp="1"/>
          </p:cNvSpPr>
          <p:nvPr>
            <p:ph type="subTitle" idx="1"/>
          </p:nvPr>
        </p:nvSpPr>
        <p:spPr>
          <a:xfrm>
            <a:off x="164241" y="1470666"/>
            <a:ext cx="4734042" cy="69596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89D21"/>
              </a:buClr>
              <a:buFont typeface="Arial"/>
              <a:buNone/>
              <a:defRPr sz="1700" b="0" i="0" u="none" strike="noStrike" cap="none">
                <a:solidFill>
                  <a:srgbClr val="000000"/>
                </a:solidFill>
                <a:latin typeface="Arial"/>
                <a:ea typeface="Arial"/>
                <a:cs typeface="Arial"/>
                <a:sym typeface="Arial"/>
              </a:defRPr>
            </a:lvl1pPr>
            <a:lvl2pPr marL="850900" marR="0" lvl="1" indent="-57150" algn="l" rtl="0">
              <a:lnSpc>
                <a:spcPct val="100000"/>
              </a:lnSpc>
              <a:spcBef>
                <a:spcPts val="40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2pPr>
            <a:lvl3pPr marL="1409700" marR="0" lvl="2" indent="-95250" algn="l" rtl="0">
              <a:lnSpc>
                <a:spcPct val="100000"/>
              </a:lnSpc>
              <a:spcBef>
                <a:spcPts val="300"/>
              </a:spcBef>
              <a:spcAft>
                <a:spcPts val="0"/>
              </a:spcAft>
              <a:buClr>
                <a:schemeClr val="dk1"/>
              </a:buClr>
              <a:buSzPct val="100000"/>
              <a:buFont typeface="Noto Sans Symbols"/>
              <a:buChar char="▪"/>
              <a:defRPr sz="1700" b="0" i="0" u="none" strike="noStrike" cap="none">
                <a:solidFill>
                  <a:srgbClr val="000000"/>
                </a:solidFill>
                <a:latin typeface="Arial"/>
                <a:ea typeface="Arial"/>
                <a:cs typeface="Arial"/>
                <a:sym typeface="Arial"/>
              </a:defRPr>
            </a:lvl3pPr>
            <a:lvl4pPr marL="1968500" marR="0" lvl="3" indent="-107950" algn="l" rtl="0">
              <a:lnSpc>
                <a:spcPct val="100000"/>
              </a:lnSpc>
              <a:spcBef>
                <a:spcPts val="30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4pPr>
            <a:lvl5pPr marL="2527300" marR="0" lvl="4"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5pPr>
            <a:lvl6pPr marL="3086100" marR="0" lvl="5"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6pPr>
            <a:lvl7pPr marL="3644900" marR="0" lvl="6"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7pPr>
            <a:lvl8pPr marL="4203700" marR="0" lvl="7"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8pPr>
            <a:lvl9pPr marL="4762500" marR="0" lvl="8"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157" name="Shape 157"/>
          <p:cNvSpPr txBox="1"/>
          <p:nvPr/>
        </p:nvSpPr>
        <p:spPr>
          <a:xfrm>
            <a:off x="134756" y="6506219"/>
            <a:ext cx="7698728" cy="508899"/>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700" b="0" i="0" u="none" strike="noStrike" cap="none">
                <a:solidFill>
                  <a:schemeClr val="dk1"/>
                </a:solidFill>
                <a:latin typeface="Arial"/>
                <a:ea typeface="Arial"/>
                <a:cs typeface="Arial"/>
                <a:sym typeface="Arial"/>
              </a:rPr>
              <a:t>© 2012 Illumina, Inc. All rights reserved.</a:t>
            </a:r>
          </a:p>
          <a:p>
            <a:pPr marL="0" marR="0" lvl="0" indent="0" algn="l" rtl="0">
              <a:lnSpc>
                <a:spcPct val="100000"/>
              </a:lnSpc>
              <a:spcBef>
                <a:spcPts val="0"/>
              </a:spcBef>
              <a:spcAft>
                <a:spcPts val="0"/>
              </a:spcAft>
              <a:buClr>
                <a:schemeClr val="dk1"/>
              </a:buClr>
              <a:buSzPct val="25000"/>
              <a:buFont typeface="Arial"/>
              <a:buNone/>
            </a:pPr>
            <a:r>
              <a:rPr lang="en-US" sz="700" b="0" i="0" u="none" strike="noStrike" cap="none">
                <a:solidFill>
                  <a:schemeClr val="dk1"/>
                </a:solidFill>
                <a:latin typeface="Arial"/>
                <a:ea typeface="Arial"/>
                <a:cs typeface="Arial"/>
                <a:sym typeface="Arial"/>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26648" y="264278"/>
            <a:ext cx="9482086" cy="100095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700"/>
            </a:lvl2pPr>
            <a:lvl3pPr marL="0" marR="0" lvl="2" indent="0" algn="l" rtl="0">
              <a:spcBef>
                <a:spcPts val="0"/>
              </a:spcBef>
              <a:spcAft>
                <a:spcPts val="0"/>
              </a:spcAft>
              <a:buNone/>
              <a:defRPr sz="1700"/>
            </a:lvl3pPr>
            <a:lvl4pPr marL="0" marR="0" lvl="3" indent="0" algn="l" rtl="0">
              <a:spcBef>
                <a:spcPts val="0"/>
              </a:spcBef>
              <a:spcAft>
                <a:spcPts val="0"/>
              </a:spcAft>
              <a:buNone/>
              <a:defRPr sz="1700"/>
            </a:lvl4pPr>
            <a:lvl5pPr marL="0" marR="0" lvl="4" indent="0" algn="l" rtl="0">
              <a:spcBef>
                <a:spcPts val="0"/>
              </a:spcBef>
              <a:spcAft>
                <a:spcPts val="0"/>
              </a:spcAft>
              <a:buNone/>
              <a:defRPr sz="1700"/>
            </a:lvl5pPr>
            <a:lvl6pPr marL="558800" marR="0" lvl="5" indent="0" algn="l" rtl="0">
              <a:spcBef>
                <a:spcPts val="0"/>
              </a:spcBef>
              <a:spcAft>
                <a:spcPts val="0"/>
              </a:spcAft>
              <a:buNone/>
              <a:defRPr sz="1700"/>
            </a:lvl6pPr>
            <a:lvl7pPr marL="1117600" marR="0" lvl="6" indent="0" algn="l" rtl="0">
              <a:spcBef>
                <a:spcPts val="0"/>
              </a:spcBef>
              <a:spcAft>
                <a:spcPts val="0"/>
              </a:spcAft>
              <a:buNone/>
              <a:defRPr sz="1700"/>
            </a:lvl7pPr>
            <a:lvl8pPr marL="1676400" marR="0" lvl="7" indent="0" algn="l" rtl="0">
              <a:spcBef>
                <a:spcPts val="0"/>
              </a:spcBef>
              <a:spcAft>
                <a:spcPts val="0"/>
              </a:spcAft>
              <a:buNone/>
              <a:defRPr sz="1700"/>
            </a:lvl8pPr>
            <a:lvl9pPr marL="2235200" marR="0" lvl="8" indent="0" algn="l" rtl="0">
              <a:spcBef>
                <a:spcPts val="0"/>
              </a:spcBef>
              <a:spcAft>
                <a:spcPts val="0"/>
              </a:spcAft>
              <a:buNone/>
              <a:defRPr sz="1700"/>
            </a:lvl9pPr>
          </a:lstStyle>
          <a:p>
            <a:endParaRPr/>
          </a:p>
        </p:txBody>
      </p:sp>
      <p:sp>
        <p:nvSpPr>
          <p:cNvPr id="160" name="Shape 160"/>
          <p:cNvSpPr txBox="1">
            <a:spLocks noGrp="1"/>
          </p:cNvSpPr>
          <p:nvPr>
            <p:ph type="body" idx="1"/>
          </p:nvPr>
        </p:nvSpPr>
        <p:spPr>
          <a:xfrm>
            <a:off x="231854" y="1582491"/>
            <a:ext cx="4380521" cy="5011784"/>
          </a:xfrm>
          <a:prstGeom prst="rect">
            <a:avLst/>
          </a:prstGeom>
          <a:noFill/>
          <a:ln>
            <a:noFill/>
          </a:ln>
        </p:spPr>
        <p:txBody>
          <a:bodyPr lIns="91425" tIns="91425" rIns="91425" bIns="91425" anchor="t" anchorCtr="0"/>
          <a:lstStyle>
            <a:lvl1pPr marL="292100" marR="0" lvl="0" indent="-95250" algn="l" rtl="0">
              <a:lnSpc>
                <a:spcPct val="100000"/>
              </a:lnSpc>
              <a:spcBef>
                <a:spcPts val="0"/>
              </a:spcBef>
              <a:spcAft>
                <a:spcPts val="0"/>
              </a:spcAft>
              <a:buClr>
                <a:srgbClr val="F89D21"/>
              </a:buClr>
              <a:buSzPct val="100000"/>
              <a:buFont typeface="Arial"/>
              <a:buChar char="•"/>
              <a:defRPr sz="1700" b="0" i="0" u="none" strike="noStrike" cap="none">
                <a:solidFill>
                  <a:srgbClr val="000000"/>
                </a:solidFill>
                <a:latin typeface="Arial"/>
                <a:ea typeface="Arial"/>
                <a:cs typeface="Arial"/>
                <a:sym typeface="Arial"/>
              </a:defRPr>
            </a:lvl1pPr>
            <a:lvl2pPr marL="850900" marR="0" lvl="1" indent="-57150" algn="l" rtl="0">
              <a:lnSpc>
                <a:spcPct val="100000"/>
              </a:lnSpc>
              <a:spcBef>
                <a:spcPts val="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2pPr>
            <a:lvl3pPr marL="1409700" marR="0" lvl="2" indent="-95250" algn="l" rtl="0">
              <a:lnSpc>
                <a:spcPct val="100000"/>
              </a:lnSpc>
              <a:spcBef>
                <a:spcPts val="0"/>
              </a:spcBef>
              <a:spcAft>
                <a:spcPts val="0"/>
              </a:spcAft>
              <a:buClr>
                <a:schemeClr val="dk1"/>
              </a:buClr>
              <a:buSzPct val="100000"/>
              <a:buFont typeface="Noto Sans Symbols"/>
              <a:buChar char="▪"/>
              <a:defRPr sz="1700" b="0" i="0" u="none" strike="noStrike" cap="none">
                <a:solidFill>
                  <a:srgbClr val="000000"/>
                </a:solidFill>
                <a:latin typeface="Arial"/>
                <a:ea typeface="Arial"/>
                <a:cs typeface="Arial"/>
                <a:sym typeface="Arial"/>
              </a:defRPr>
            </a:lvl3pPr>
            <a:lvl4pPr marL="1968500" marR="0" lvl="3" indent="-107950" algn="l" rtl="0">
              <a:lnSpc>
                <a:spcPct val="100000"/>
              </a:lnSpc>
              <a:spcBef>
                <a:spcPts val="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4pPr>
            <a:lvl5pPr marL="2527300" marR="0" lvl="4"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5pPr>
            <a:lvl6pPr marL="3086100" marR="0" lvl="5"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6pPr>
            <a:lvl7pPr marL="3644900" marR="0" lvl="6"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7pPr>
            <a:lvl8pPr marL="4203700" marR="0" lvl="7"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8pPr>
            <a:lvl9pPr marL="4762500" marR="0" lvl="8"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body" idx="2"/>
          </p:nvPr>
        </p:nvSpPr>
        <p:spPr>
          <a:xfrm>
            <a:off x="4984307" y="1582491"/>
            <a:ext cx="4382271" cy="5011784"/>
          </a:xfrm>
          <a:prstGeom prst="rect">
            <a:avLst/>
          </a:prstGeom>
          <a:noFill/>
          <a:ln>
            <a:noFill/>
          </a:ln>
        </p:spPr>
        <p:txBody>
          <a:bodyPr lIns="91425" tIns="91425" rIns="91425" bIns="91425" anchor="t" anchorCtr="0"/>
          <a:lstStyle>
            <a:lvl1pPr marL="292100" marR="0" lvl="0" indent="-95250" algn="l" rtl="0">
              <a:lnSpc>
                <a:spcPct val="100000"/>
              </a:lnSpc>
              <a:spcBef>
                <a:spcPts val="0"/>
              </a:spcBef>
              <a:spcAft>
                <a:spcPts val="0"/>
              </a:spcAft>
              <a:buClr>
                <a:srgbClr val="F89D21"/>
              </a:buClr>
              <a:buSzPct val="100000"/>
              <a:buFont typeface="Arial"/>
              <a:buChar char="•"/>
              <a:defRPr sz="1700" b="0" i="0" u="none" strike="noStrike" cap="none">
                <a:solidFill>
                  <a:srgbClr val="000000"/>
                </a:solidFill>
                <a:latin typeface="Arial"/>
                <a:ea typeface="Arial"/>
                <a:cs typeface="Arial"/>
                <a:sym typeface="Arial"/>
              </a:defRPr>
            </a:lvl1pPr>
            <a:lvl2pPr marL="850900" marR="0" lvl="1" indent="-57150" algn="l" rtl="0">
              <a:lnSpc>
                <a:spcPct val="100000"/>
              </a:lnSpc>
              <a:spcBef>
                <a:spcPts val="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2pPr>
            <a:lvl3pPr marL="1409700" marR="0" lvl="2" indent="-95250" algn="l" rtl="0">
              <a:lnSpc>
                <a:spcPct val="100000"/>
              </a:lnSpc>
              <a:spcBef>
                <a:spcPts val="0"/>
              </a:spcBef>
              <a:spcAft>
                <a:spcPts val="0"/>
              </a:spcAft>
              <a:buClr>
                <a:schemeClr val="dk1"/>
              </a:buClr>
              <a:buSzPct val="100000"/>
              <a:buFont typeface="Noto Sans Symbols"/>
              <a:buChar char="▪"/>
              <a:defRPr sz="1700" b="0" i="0" u="none" strike="noStrike" cap="none">
                <a:solidFill>
                  <a:srgbClr val="000000"/>
                </a:solidFill>
                <a:latin typeface="Arial"/>
                <a:ea typeface="Arial"/>
                <a:cs typeface="Arial"/>
                <a:sym typeface="Arial"/>
              </a:defRPr>
            </a:lvl3pPr>
            <a:lvl4pPr marL="1968500" marR="0" lvl="3" indent="-107950" algn="l" rtl="0">
              <a:lnSpc>
                <a:spcPct val="100000"/>
              </a:lnSpc>
              <a:spcBef>
                <a:spcPts val="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4pPr>
            <a:lvl5pPr marL="2527300" marR="0" lvl="4"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5pPr>
            <a:lvl6pPr marL="3086100" marR="0" lvl="5"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6pPr>
            <a:lvl7pPr marL="3644900" marR="0" lvl="6"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7pPr>
            <a:lvl8pPr marL="4203700" marR="0" lvl="7"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8pPr>
            <a:lvl9pPr marL="4762500" marR="0" lvl="8" indent="-82550" algn="l" rtl="0">
              <a:lnSpc>
                <a:spcPct val="100000"/>
              </a:lnSpc>
              <a:spcBef>
                <a:spcPts val="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503237" y="301625"/>
            <a:ext cx="9069386" cy="1260473"/>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503237" y="301625"/>
            <a:ext cx="9069386" cy="1260473"/>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503237" y="301625"/>
            <a:ext cx="9069386" cy="1260473"/>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76" name="Shape 76"/>
          <p:cNvSpPr txBox="1">
            <a:spLocks noGrp="1"/>
          </p:cNvSpPr>
          <p:nvPr>
            <p:ph type="body" idx="1"/>
          </p:nvPr>
        </p:nvSpPr>
        <p:spPr>
          <a:xfrm>
            <a:off x="503237" y="1768475"/>
            <a:ext cx="9069386" cy="2417763"/>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body" idx="2"/>
          </p:nvPr>
        </p:nvSpPr>
        <p:spPr>
          <a:xfrm>
            <a:off x="503237" y="4338637"/>
            <a:ext cx="9069386" cy="2417761"/>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211762" y="2395537"/>
            <a:ext cx="6454775" cy="2266949"/>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80" name="Shape 80"/>
          <p:cNvSpPr txBox="1">
            <a:spLocks noGrp="1"/>
          </p:cNvSpPr>
          <p:nvPr>
            <p:ph type="body" idx="1"/>
          </p:nvPr>
        </p:nvSpPr>
        <p:spPr>
          <a:xfrm rot="5400000">
            <a:off x="600867" y="203994"/>
            <a:ext cx="6454775" cy="6650037"/>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503237" y="301625"/>
            <a:ext cx="9069386" cy="1260473"/>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83" name="Shape 83"/>
          <p:cNvSpPr txBox="1">
            <a:spLocks noGrp="1"/>
          </p:cNvSpPr>
          <p:nvPr>
            <p:ph type="body" idx="1"/>
          </p:nvPr>
        </p:nvSpPr>
        <p:spPr>
          <a:xfrm rot="5400000">
            <a:off x="2543967" y="-272256"/>
            <a:ext cx="4987923" cy="9069386"/>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976438" y="5291137"/>
            <a:ext cx="6048374" cy="625475"/>
          </a:xfrm>
          <a:prstGeom prst="rect">
            <a:avLst/>
          </a:prstGeom>
          <a:noFill/>
          <a:ln>
            <a:noFill/>
          </a:ln>
        </p:spPr>
        <p:txBody>
          <a:bodyPr lIns="91425" tIns="91425" rIns="91425" bIns="91425" anchor="b" anchorCtr="0"/>
          <a:lstStyle>
            <a:lvl1pPr marL="0" marR="0" lvl="0" indent="0" algn="l"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86" name="Shape 86"/>
          <p:cNvSpPr>
            <a:spLocks noGrp="1"/>
          </p:cNvSpPr>
          <p:nvPr>
            <p:ph type="pic" idx="2"/>
          </p:nvPr>
        </p:nvSpPr>
        <p:spPr>
          <a:xfrm>
            <a:off x="1976438" y="674687"/>
            <a:ext cx="6048374" cy="4537073"/>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87" name="Shape 87"/>
          <p:cNvSpPr txBox="1">
            <a:spLocks noGrp="1"/>
          </p:cNvSpPr>
          <p:nvPr>
            <p:ph type="body" idx="1"/>
          </p:nvPr>
        </p:nvSpPr>
        <p:spPr>
          <a:xfrm>
            <a:off x="1976438" y="5916612"/>
            <a:ext cx="6048374" cy="887410"/>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1425"/>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93000"/>
              </a:lnSpc>
              <a:spcBef>
                <a:spcPts val="0"/>
              </a:spcBef>
              <a:spcAft>
                <a:spcPts val="1138"/>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93000"/>
              </a:lnSpc>
              <a:spcBef>
                <a:spcPts val="0"/>
              </a:spcBef>
              <a:spcAft>
                <a:spcPts val="85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93000"/>
              </a:lnSpc>
              <a:spcBef>
                <a:spcPts val="0"/>
              </a:spcBef>
              <a:spcAft>
                <a:spcPts val="575"/>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504825" y="301625"/>
            <a:ext cx="3316287" cy="1279525"/>
          </a:xfrm>
          <a:prstGeom prst="rect">
            <a:avLst/>
          </a:prstGeom>
          <a:noFill/>
          <a:ln>
            <a:noFill/>
          </a:ln>
        </p:spPr>
        <p:txBody>
          <a:bodyPr lIns="91425" tIns="91425" rIns="91425" bIns="91425" anchor="b" anchorCtr="0"/>
          <a:lstStyle>
            <a:lvl1pPr marL="0" marR="0" lvl="0" indent="0" algn="l"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90" name="Shape 90"/>
          <p:cNvSpPr txBox="1">
            <a:spLocks noGrp="1"/>
          </p:cNvSpPr>
          <p:nvPr>
            <p:ph type="body" idx="1"/>
          </p:nvPr>
        </p:nvSpPr>
        <p:spPr>
          <a:xfrm>
            <a:off x="3941762" y="301625"/>
            <a:ext cx="5635625" cy="6451600"/>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body" idx="2"/>
          </p:nvPr>
        </p:nvSpPr>
        <p:spPr>
          <a:xfrm>
            <a:off x="504825" y="1581150"/>
            <a:ext cx="3316287" cy="5172075"/>
          </a:xfrm>
          <a:prstGeom prst="rect">
            <a:avLst/>
          </a:prstGeom>
          <a:noFill/>
          <a:ln>
            <a:noFill/>
          </a:ln>
        </p:spPr>
        <p:txBody>
          <a:bodyPr lIns="91425" tIns="91425" rIns="91425" bIns="91425" anchor="t" anchorCtr="0"/>
          <a:lstStyle>
            <a:lvl1pPr marL="0" marR="0" lvl="0" indent="0" algn="l" rtl="0">
              <a:lnSpc>
                <a:spcPct val="93000"/>
              </a:lnSpc>
              <a:spcBef>
                <a:spcPts val="0"/>
              </a:spcBef>
              <a:spcAft>
                <a:spcPts val="1425"/>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93000"/>
              </a:lnSpc>
              <a:spcBef>
                <a:spcPts val="0"/>
              </a:spcBef>
              <a:spcAft>
                <a:spcPts val="1138"/>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93000"/>
              </a:lnSpc>
              <a:spcBef>
                <a:spcPts val="0"/>
              </a:spcBef>
              <a:spcAft>
                <a:spcPts val="85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93000"/>
              </a:lnSpc>
              <a:spcBef>
                <a:spcPts val="0"/>
              </a:spcBef>
              <a:spcAft>
                <a:spcPts val="575"/>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image" Target="../media/image1.jp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503237" y="301625"/>
            <a:ext cx="9069386" cy="1260473"/>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None/>
              <a:defRPr sz="1800"/>
            </a:lvl2pPr>
            <a:lvl3pPr marL="0" marR="0" lvl="2" indent="0" algn="ctr" rtl="0">
              <a:lnSpc>
                <a:spcPct val="93000"/>
              </a:lnSpc>
              <a:spcBef>
                <a:spcPts val="0"/>
              </a:spcBef>
              <a:spcAft>
                <a:spcPts val="0"/>
              </a:spcAft>
              <a:buNone/>
              <a:defRPr sz="1800"/>
            </a:lvl3pPr>
            <a:lvl4pPr marL="0" marR="0" lvl="3" indent="0" algn="ctr" rtl="0">
              <a:lnSpc>
                <a:spcPct val="93000"/>
              </a:lnSpc>
              <a:spcBef>
                <a:spcPts val="0"/>
              </a:spcBef>
              <a:spcAft>
                <a:spcPts val="0"/>
              </a:spcAft>
              <a:buNone/>
              <a:defRPr sz="1800"/>
            </a:lvl4pPr>
            <a:lvl5pPr marL="0" marR="0" lvl="4" indent="0" algn="ctr" rtl="0">
              <a:lnSpc>
                <a:spcPct val="93000"/>
              </a:lnSpc>
              <a:spcBef>
                <a:spcPts val="0"/>
              </a:spcBef>
              <a:spcAft>
                <a:spcPts val="0"/>
              </a:spcAft>
              <a:buNone/>
              <a:defRPr sz="1800"/>
            </a:lvl5pPr>
            <a:lvl6pPr marL="2514600" marR="0" lvl="5" indent="-228600" algn="ctr" rtl="0">
              <a:lnSpc>
                <a:spcPct val="93000"/>
              </a:lnSpc>
              <a:spcBef>
                <a:spcPts val="0"/>
              </a:spcBef>
              <a:spcAft>
                <a:spcPts val="0"/>
              </a:spcAft>
              <a:buNone/>
              <a:defRPr sz="1800"/>
            </a:lvl6pPr>
            <a:lvl7pPr marL="2971800" marR="0" lvl="6" indent="-228600" algn="ctr" rtl="0">
              <a:lnSpc>
                <a:spcPct val="93000"/>
              </a:lnSpc>
              <a:spcBef>
                <a:spcPts val="0"/>
              </a:spcBef>
              <a:spcAft>
                <a:spcPts val="0"/>
              </a:spcAft>
              <a:buNone/>
              <a:defRPr sz="1800"/>
            </a:lvl7pPr>
            <a:lvl8pPr marL="3429000" marR="0" lvl="7" indent="-228600" algn="ctr" rtl="0">
              <a:lnSpc>
                <a:spcPct val="93000"/>
              </a:lnSpc>
              <a:spcBef>
                <a:spcPts val="0"/>
              </a:spcBef>
              <a:spcAft>
                <a:spcPts val="0"/>
              </a:spcAft>
              <a:buNone/>
              <a:defRPr sz="1800"/>
            </a:lvl8pPr>
            <a:lvl9pPr marL="3886200" marR="0" lvl="8" indent="-228600" algn="ctr" rtl="0">
              <a:lnSpc>
                <a:spcPct val="93000"/>
              </a:lnSpc>
              <a:spcBef>
                <a:spcPts val="0"/>
              </a:spcBef>
              <a:spcAft>
                <a:spcPts val="0"/>
              </a:spcAft>
              <a:buNone/>
              <a:defRPr sz="1800"/>
            </a:lvl9pPr>
          </a:lstStyle>
          <a:p>
            <a:endParaRPr/>
          </a:p>
        </p:txBody>
      </p:sp>
      <p:sp>
        <p:nvSpPr>
          <p:cNvPr id="59" name="Shape 59"/>
          <p:cNvSpPr txBox="1">
            <a:spLocks noGrp="1"/>
          </p:cNvSpPr>
          <p:nvPr>
            <p:ph type="body" idx="1"/>
          </p:nvPr>
        </p:nvSpPr>
        <p:spPr>
          <a:xfrm>
            <a:off x="503237" y="1768475"/>
            <a:ext cx="9069386" cy="4987923"/>
          </a:xfrm>
          <a:prstGeom prst="rect">
            <a:avLst/>
          </a:prstGeom>
          <a:noFill/>
          <a:ln>
            <a:noFill/>
          </a:ln>
        </p:spPr>
        <p:txBody>
          <a:bodyPr lIns="91425" tIns="91425" rIns="91425" bIns="91425" anchor="t" anchorCtr="0"/>
          <a:lstStyle>
            <a:lvl1pPr marL="342900" marR="0" lvl="0" indent="-50800" algn="l" rtl="0">
              <a:lnSpc>
                <a:spcPct val="93000"/>
              </a:lnSpc>
              <a:spcBef>
                <a:spcPts val="0"/>
              </a:spcBef>
              <a:spcAft>
                <a:spcPts val="1425"/>
              </a:spcAft>
              <a:buClr>
                <a:srgbClr val="000000"/>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93000"/>
              </a:lnSpc>
              <a:spcBef>
                <a:spcPts val="0"/>
              </a:spcBef>
              <a:spcAft>
                <a:spcPts val="1138"/>
              </a:spcAft>
              <a:buClr>
                <a:srgbClr val="000000"/>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93000"/>
              </a:lnSpc>
              <a:spcBef>
                <a:spcPts val="0"/>
              </a:spcBef>
              <a:spcAft>
                <a:spcPts val="850"/>
              </a:spcAft>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93000"/>
              </a:lnSpc>
              <a:spcBef>
                <a:spcPts val="0"/>
              </a:spcBef>
              <a:spcAft>
                <a:spcPts val="575"/>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93000"/>
              </a:lnSpc>
              <a:spcBef>
                <a:spcPts val="0"/>
              </a:spcBef>
              <a:spcAft>
                <a:spcPts val="288"/>
              </a:spcAft>
              <a:buClr>
                <a:srgbClr val="000000"/>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6pPr>
            <a:lvl7pPr marL="2971800" marR="0" lvl="6"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7pPr>
            <a:lvl8pPr marL="3429000" marR="0" lvl="7"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8pPr>
            <a:lvl9pPr marL="3886200" marR="0" lvl="8" indent="-228600" algn="l" rtl="0">
              <a:lnSpc>
                <a:spcPct val="93000"/>
              </a:lnSpc>
              <a:spcBef>
                <a:spcPts val="0"/>
              </a:spcBef>
              <a:spcAft>
                <a:spcPts val="288"/>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448050" y="6886575"/>
            <a:ext cx="3194048" cy="5191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7226300" y="6886575"/>
            <a:ext cx="2346324" cy="519112"/>
          </a:xfrm>
          <a:prstGeom prst="rect">
            <a:avLst/>
          </a:prstGeom>
          <a:noFill/>
          <a:ln>
            <a:noFill/>
          </a:ln>
        </p:spPr>
        <p:txBody>
          <a:bodyPr lIns="91425" tIns="91425" rIns="91425" bIns="91425" anchor="t" anchorCtr="0">
            <a:noAutofit/>
          </a:bodyPr>
          <a:lstStyle/>
          <a:p>
            <a:pPr marL="0" marR="0" lvl="0" indent="0" algn="r" rtl="0">
              <a:lnSpc>
                <a:spcPct val="95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10">
            <a:alphaModFix/>
          </a:blip>
          <a:srcRect/>
          <a:stretch/>
        </p:blipFill>
        <p:spPr>
          <a:xfrm>
            <a:off x="0" y="7097693"/>
            <a:ext cx="10080624" cy="461980"/>
          </a:xfrm>
          <a:prstGeom prst="rect">
            <a:avLst/>
          </a:prstGeom>
          <a:noFill/>
          <a:ln>
            <a:noFill/>
          </a:ln>
        </p:spPr>
      </p:pic>
      <p:sp>
        <p:nvSpPr>
          <p:cNvPr id="107" name="Shape 107"/>
          <p:cNvSpPr txBox="1">
            <a:spLocks noGrp="1"/>
          </p:cNvSpPr>
          <p:nvPr>
            <p:ph type="body" idx="1"/>
          </p:nvPr>
        </p:nvSpPr>
        <p:spPr>
          <a:xfrm>
            <a:off x="231854" y="1582491"/>
            <a:ext cx="9475786" cy="5382487"/>
          </a:xfrm>
          <a:prstGeom prst="rect">
            <a:avLst/>
          </a:prstGeom>
          <a:noFill/>
          <a:ln>
            <a:noFill/>
          </a:ln>
        </p:spPr>
        <p:txBody>
          <a:bodyPr lIns="91425" tIns="91425" rIns="91425" bIns="91425" anchor="t" anchorCtr="0"/>
          <a:lstStyle>
            <a:lvl1pPr marL="292100" marR="0" lvl="0" indent="-95250" algn="l" rtl="0">
              <a:lnSpc>
                <a:spcPct val="100000"/>
              </a:lnSpc>
              <a:spcBef>
                <a:spcPts val="1100"/>
              </a:spcBef>
              <a:spcAft>
                <a:spcPts val="0"/>
              </a:spcAft>
              <a:buClr>
                <a:srgbClr val="F89D21"/>
              </a:buClr>
              <a:buSzPct val="100000"/>
              <a:buFont typeface="Arial"/>
              <a:buChar char="•"/>
              <a:defRPr sz="1700" b="0" i="0" u="none" strike="noStrike" cap="none">
                <a:solidFill>
                  <a:srgbClr val="000000"/>
                </a:solidFill>
                <a:latin typeface="Arial"/>
                <a:ea typeface="Arial"/>
                <a:cs typeface="Arial"/>
                <a:sym typeface="Arial"/>
              </a:defRPr>
            </a:lvl1pPr>
            <a:lvl2pPr marL="850900" marR="0" lvl="1" indent="-57150" algn="l" rtl="0">
              <a:lnSpc>
                <a:spcPct val="100000"/>
              </a:lnSpc>
              <a:spcBef>
                <a:spcPts val="40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2pPr>
            <a:lvl3pPr marL="1409700" marR="0" lvl="2" indent="-95250" algn="l" rtl="0">
              <a:lnSpc>
                <a:spcPct val="100000"/>
              </a:lnSpc>
              <a:spcBef>
                <a:spcPts val="300"/>
              </a:spcBef>
              <a:spcAft>
                <a:spcPts val="0"/>
              </a:spcAft>
              <a:buClr>
                <a:schemeClr val="dk1"/>
              </a:buClr>
              <a:buSzPct val="100000"/>
              <a:buFont typeface="Noto Sans Symbols"/>
              <a:buChar char="▪"/>
              <a:defRPr sz="1700" b="0" i="0" u="none" strike="noStrike" cap="none">
                <a:solidFill>
                  <a:srgbClr val="000000"/>
                </a:solidFill>
                <a:latin typeface="Arial"/>
                <a:ea typeface="Arial"/>
                <a:cs typeface="Arial"/>
                <a:sym typeface="Arial"/>
              </a:defRPr>
            </a:lvl3pPr>
            <a:lvl4pPr marL="1968500" marR="0" lvl="3" indent="-107950" algn="l" rtl="0">
              <a:lnSpc>
                <a:spcPct val="100000"/>
              </a:lnSpc>
              <a:spcBef>
                <a:spcPts val="300"/>
              </a:spcBef>
              <a:spcAft>
                <a:spcPts val="0"/>
              </a:spcAft>
              <a:buClr>
                <a:schemeClr val="dk1"/>
              </a:buClr>
              <a:buSzPct val="100000"/>
              <a:buFont typeface="Arial"/>
              <a:buChar char="–"/>
              <a:defRPr sz="1700" b="0" i="0" u="none" strike="noStrike" cap="none">
                <a:solidFill>
                  <a:srgbClr val="000000"/>
                </a:solidFill>
                <a:latin typeface="Arial"/>
                <a:ea typeface="Arial"/>
                <a:cs typeface="Arial"/>
                <a:sym typeface="Arial"/>
              </a:defRPr>
            </a:lvl4pPr>
            <a:lvl5pPr marL="2527300" marR="0" lvl="4"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5pPr>
            <a:lvl6pPr marL="3086100" marR="0" lvl="5"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6pPr>
            <a:lvl7pPr marL="3644900" marR="0" lvl="6"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7pPr>
            <a:lvl8pPr marL="4203700" marR="0" lvl="7"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8pPr>
            <a:lvl9pPr marL="4762500" marR="0" lvl="8" indent="-82550" algn="l" rtl="0">
              <a:lnSpc>
                <a:spcPct val="100000"/>
              </a:lnSpc>
              <a:spcBef>
                <a:spcPts val="300"/>
              </a:spcBef>
              <a:spcAft>
                <a:spcPts val="0"/>
              </a:spcAft>
              <a:buClr>
                <a:srgbClr val="535353"/>
              </a:buClr>
              <a:buSzPct val="1000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108" name="Shape 108"/>
          <p:cNvSpPr txBox="1"/>
          <p:nvPr/>
        </p:nvSpPr>
        <p:spPr>
          <a:xfrm>
            <a:off x="150508" y="7217857"/>
            <a:ext cx="903055" cy="269487"/>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
        <p:nvSpPr>
          <p:cNvPr id="109" name="Shape 109"/>
          <p:cNvSpPr/>
          <p:nvPr/>
        </p:nvSpPr>
        <p:spPr>
          <a:xfrm rot="5400000">
            <a:off x="8075024" y="6961178"/>
            <a:ext cx="514477" cy="682539"/>
          </a:xfrm>
          <a:prstGeom prst="rect">
            <a:avLst/>
          </a:prstGeom>
          <a:gradFill>
            <a:gsLst>
              <a:gs pos="0">
                <a:schemeClr val="lt1"/>
              </a:gs>
              <a:gs pos="100000">
                <a:srgbClr val="FFFFFF">
                  <a:alpha val="0"/>
                </a:srgbClr>
              </a:gs>
            </a:gsLst>
            <a:lin ang="5400000" scaled="0"/>
          </a:gradFill>
          <a:ln>
            <a:noFill/>
          </a:ln>
        </p:spPr>
        <p:txBody>
          <a:bodyPr lIns="111975" tIns="55975" rIns="111975" bIns="55975" anchor="ctr" anchorCtr="0">
            <a:noAutofit/>
          </a:bodyPr>
          <a:lstStyle/>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Arial"/>
              <a:ea typeface="Arial"/>
              <a:cs typeface="Arial"/>
              <a:sym typeface="Arial"/>
            </a:endParaRPr>
          </a:p>
        </p:txBody>
      </p:sp>
      <p:sp>
        <p:nvSpPr>
          <p:cNvPr id="110" name="Shape 110"/>
          <p:cNvSpPr/>
          <p:nvPr/>
        </p:nvSpPr>
        <p:spPr>
          <a:xfrm rot="-5400000">
            <a:off x="9471614" y="6950663"/>
            <a:ext cx="514477" cy="703541"/>
          </a:xfrm>
          <a:prstGeom prst="rect">
            <a:avLst/>
          </a:prstGeom>
          <a:gradFill>
            <a:gsLst>
              <a:gs pos="0">
                <a:schemeClr val="lt1"/>
              </a:gs>
              <a:gs pos="60000">
                <a:schemeClr val="lt1"/>
              </a:gs>
              <a:gs pos="100000">
                <a:srgbClr val="FFFFFF">
                  <a:alpha val="0"/>
                </a:srgbClr>
              </a:gs>
            </a:gsLst>
            <a:lin ang="5400000" scaled="0"/>
          </a:gradFill>
          <a:ln>
            <a:noFill/>
          </a:ln>
        </p:spPr>
        <p:txBody>
          <a:bodyPr lIns="111975" tIns="55975" rIns="111975" bIns="55975" anchor="ctr" anchorCtr="0">
            <a:noAutofit/>
          </a:bodyPr>
          <a:lstStyle/>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Arial"/>
              <a:ea typeface="Arial"/>
              <a:cs typeface="Arial"/>
              <a:sym typeface="Arial"/>
            </a:endParaRPr>
          </a:p>
        </p:txBody>
      </p:sp>
      <p:sp>
        <p:nvSpPr>
          <p:cNvPr id="111" name="Shape 111"/>
          <p:cNvSpPr/>
          <p:nvPr/>
        </p:nvSpPr>
        <p:spPr>
          <a:xfrm rot="5400000">
            <a:off x="8962329" y="6714399"/>
            <a:ext cx="514477" cy="1176070"/>
          </a:xfrm>
          <a:prstGeom prst="rect">
            <a:avLst/>
          </a:prstGeom>
          <a:solidFill>
            <a:schemeClr val="lt1"/>
          </a:solidFill>
          <a:ln>
            <a:noFill/>
          </a:ln>
        </p:spPr>
        <p:txBody>
          <a:bodyPr lIns="111975" tIns="55975" rIns="111975" bIns="55975" anchor="ctr" anchorCtr="0">
            <a:noAutofit/>
          </a:bodyPr>
          <a:lstStyle/>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Arial"/>
              <a:ea typeface="Arial"/>
              <a:cs typeface="Arial"/>
              <a:sym typeface="Arial"/>
            </a:endParaRPr>
          </a:p>
        </p:txBody>
      </p:sp>
      <p:pic>
        <p:nvPicPr>
          <p:cNvPr id="112" name="Shape 112"/>
          <p:cNvPicPr preferRelativeResize="0"/>
          <p:nvPr/>
        </p:nvPicPr>
        <p:blipFill rotWithShape="1">
          <a:blip r:embed="rId11">
            <a:alphaModFix/>
          </a:blip>
          <a:srcRect/>
          <a:stretch/>
        </p:blipFill>
        <p:spPr>
          <a:xfrm>
            <a:off x="8659535" y="7220189"/>
            <a:ext cx="1008062" cy="228490"/>
          </a:xfrm>
          <a:prstGeom prst="rect">
            <a:avLst/>
          </a:prstGeom>
          <a:noFill/>
          <a:ln>
            <a:noFill/>
          </a:ln>
        </p:spPr>
      </p:pic>
      <p:sp>
        <p:nvSpPr>
          <p:cNvPr id="113" name="Shape 113"/>
          <p:cNvSpPr txBox="1">
            <a:spLocks noGrp="1"/>
          </p:cNvSpPr>
          <p:nvPr>
            <p:ph type="title"/>
          </p:nvPr>
        </p:nvSpPr>
        <p:spPr>
          <a:xfrm>
            <a:off x="226648" y="264278"/>
            <a:ext cx="9482086" cy="100095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7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700"/>
            </a:lvl2pPr>
            <a:lvl3pPr marL="0" marR="0" lvl="2" indent="0" algn="l" rtl="0">
              <a:spcBef>
                <a:spcPts val="0"/>
              </a:spcBef>
              <a:spcAft>
                <a:spcPts val="0"/>
              </a:spcAft>
              <a:buNone/>
              <a:defRPr sz="1700"/>
            </a:lvl3pPr>
            <a:lvl4pPr marL="0" marR="0" lvl="3" indent="0" algn="l" rtl="0">
              <a:spcBef>
                <a:spcPts val="0"/>
              </a:spcBef>
              <a:spcAft>
                <a:spcPts val="0"/>
              </a:spcAft>
              <a:buNone/>
              <a:defRPr sz="1700"/>
            </a:lvl4pPr>
            <a:lvl5pPr marL="0" marR="0" lvl="4" indent="0" algn="l" rtl="0">
              <a:spcBef>
                <a:spcPts val="0"/>
              </a:spcBef>
              <a:spcAft>
                <a:spcPts val="0"/>
              </a:spcAft>
              <a:buNone/>
              <a:defRPr sz="1700"/>
            </a:lvl5pPr>
            <a:lvl6pPr marL="558800" marR="0" lvl="5" indent="0" algn="l" rtl="0">
              <a:spcBef>
                <a:spcPts val="0"/>
              </a:spcBef>
              <a:spcAft>
                <a:spcPts val="0"/>
              </a:spcAft>
              <a:buNone/>
              <a:defRPr sz="1700"/>
            </a:lvl6pPr>
            <a:lvl7pPr marL="1117600" marR="0" lvl="6" indent="0" algn="l" rtl="0">
              <a:spcBef>
                <a:spcPts val="0"/>
              </a:spcBef>
              <a:spcAft>
                <a:spcPts val="0"/>
              </a:spcAft>
              <a:buNone/>
              <a:defRPr sz="1700"/>
            </a:lvl7pPr>
            <a:lvl8pPr marL="1676400" marR="0" lvl="7" indent="0" algn="l" rtl="0">
              <a:spcBef>
                <a:spcPts val="0"/>
              </a:spcBef>
              <a:spcAft>
                <a:spcPts val="0"/>
              </a:spcAft>
              <a:buNone/>
              <a:defRPr sz="1700"/>
            </a:lvl8pPr>
            <a:lvl9pPr marL="2235200" marR="0" lvl="8" indent="0" algn="l" rtl="0">
              <a:spcBef>
                <a:spcPts val="0"/>
              </a:spcBef>
              <a:spcAft>
                <a:spcPts val="0"/>
              </a:spcAft>
              <a:buNone/>
              <a:defRPr sz="1700"/>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rl@sanger.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503237" y="301625"/>
            <a:ext cx="9069386" cy="1260473"/>
          </a:xfrm>
          <a:prstGeom prst="rect">
            <a:avLst/>
          </a:prstGeom>
          <a:noFill/>
          <a:ln>
            <a:noFill/>
          </a:ln>
        </p:spPr>
        <p:txBody>
          <a:bodyPr lIns="0" tIns="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chemeClr val="dk1"/>
                </a:solidFill>
                <a:latin typeface="Arial"/>
                <a:ea typeface="Arial"/>
                <a:cs typeface="Arial"/>
                <a:sym typeface="Arial"/>
              </a:rPr>
              <a:t>Illumina Processing</a:t>
            </a:r>
          </a:p>
        </p:txBody>
      </p:sp>
      <p:sp>
        <p:nvSpPr>
          <p:cNvPr id="169" name="Shape 169"/>
          <p:cNvSpPr txBox="1">
            <a:spLocks noGrp="1"/>
          </p:cNvSpPr>
          <p:nvPr>
            <p:ph type="body" idx="1"/>
          </p:nvPr>
        </p:nvSpPr>
        <p:spPr>
          <a:xfrm>
            <a:off x="503237" y="1768475"/>
            <a:ext cx="9069386" cy="4987923"/>
          </a:xfrm>
          <a:prstGeom prst="rect">
            <a:avLst/>
          </a:prstGeom>
          <a:noFill/>
          <a:ln>
            <a:noFill/>
          </a:ln>
        </p:spPr>
        <p:txBody>
          <a:bodyPr lIns="0" tIns="28200" rIns="0" bIns="0" anchor="t" anchorCtr="0">
            <a:noAutofit/>
          </a:bodyPr>
          <a:lstStyle/>
          <a:p>
            <a:pPr marL="457200" marR="0" lvl="0" indent="0" algn="l" rtl="0">
              <a:lnSpc>
                <a:spcPct val="93000"/>
              </a:lnSpc>
              <a:spcBef>
                <a:spcPts val="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Steven Leonard (</a:t>
            </a:r>
            <a:r>
              <a:rPr lang="en-US" sz="2400" b="0" i="0" u="sng" strike="noStrike" cap="none">
                <a:solidFill>
                  <a:schemeClr val="hlink"/>
                </a:solidFill>
                <a:latin typeface="Arial"/>
                <a:ea typeface="Arial"/>
                <a:cs typeface="Arial"/>
                <a:sym typeface="Arial"/>
                <a:hlinkClick r:id="rId3"/>
              </a:rPr>
              <a:t>srl@sanger.ac.uk</a:t>
            </a:r>
            <a:r>
              <a:rPr lang="en-US" sz="2000" b="0" i="0" u="none" strike="noStrike" cap="none">
                <a:solidFill>
                  <a:schemeClr val="dk1"/>
                </a:solidFill>
                <a:latin typeface="Arial"/>
                <a:ea typeface="Arial"/>
                <a:cs typeface="Arial"/>
                <a:sym typeface="Arial"/>
              </a:rPr>
              <a:t>)</a:t>
            </a:r>
          </a:p>
          <a:p>
            <a:pPr marL="914400" marR="0" lvl="0" indent="0" algn="l" rtl="0">
              <a:lnSpc>
                <a:spcPct val="93000"/>
              </a:lnSpc>
              <a:spcBef>
                <a:spcPts val="14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David Jackson’s NPG group part of Sequencing Informatics</a:t>
            </a:r>
          </a:p>
          <a:p>
            <a:pPr marL="0" marR="0" lvl="0" indent="0" algn="l" rtl="0">
              <a:lnSpc>
                <a:spcPct val="93000"/>
              </a:lnSpc>
              <a:spcBef>
                <a:spcPts val="0"/>
              </a:spcBef>
              <a:spcAft>
                <a:spcPts val="0"/>
              </a:spcAft>
              <a:buClr>
                <a:srgbClr val="000000"/>
              </a:buClr>
              <a:buSzPct val="25000"/>
              <a:buFont typeface="Arial"/>
              <a:buNone/>
            </a:pPr>
            <a:endParaRPr sz="2400" b="0" i="0" u="none" strike="noStrike" cap="none">
              <a:solidFill>
                <a:schemeClr val="dk1"/>
              </a:solidFill>
              <a:latin typeface="Arial"/>
              <a:ea typeface="Arial"/>
              <a:cs typeface="Arial"/>
              <a:sym typeface="Arial"/>
            </a:endParaRPr>
          </a:p>
          <a:p>
            <a:pPr marL="457200" marR="0" lvl="0" indent="0" algn="l" rtl="0">
              <a:lnSpc>
                <a:spcPct val="93000"/>
              </a:lnSpc>
              <a:spcBef>
                <a:spcPts val="1425"/>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How we start with images and end up with sequence data</a:t>
            </a:r>
          </a:p>
          <a:p>
            <a:pPr marL="914400" marR="0" lvl="0" indent="0" algn="l" rtl="0">
              <a:lnSpc>
                <a:spcPct val="93000"/>
              </a:lnSpc>
              <a:spcBef>
                <a:spcPts val="140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Intensities</a:t>
            </a:r>
          </a:p>
          <a:p>
            <a:pPr marL="914400" marR="0" lvl="0" indent="0" algn="l" rtl="0">
              <a:lnSpc>
                <a:spcPct val="93000"/>
              </a:lnSpc>
              <a:spcBef>
                <a:spcPts val="140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Corrections</a:t>
            </a:r>
          </a:p>
          <a:p>
            <a:pPr marL="914400" marR="0" lvl="0" indent="0" algn="l" rtl="0">
              <a:lnSpc>
                <a:spcPct val="93000"/>
              </a:lnSpc>
              <a:spcBef>
                <a:spcPts val="140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Quality issues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68312" y="360362"/>
            <a:ext cx="9071099" cy="1171500"/>
          </a:xfrm>
          <a:prstGeom prst="rect">
            <a:avLst/>
          </a:prstGeom>
          <a:noFill/>
          <a:ln>
            <a:noFill/>
          </a:ln>
        </p:spPr>
        <p:txBody>
          <a:bodyPr lIns="0" tIns="0" rIns="0" bIns="0" anchor="ctr" anchorCtr="0">
            <a:noAutofit/>
          </a:bodyPr>
          <a:lstStyle/>
          <a:p>
            <a:pPr marL="0" marR="0" lvl="0" indent="0" algn="ctr" rtl="0">
              <a:lnSpc>
                <a:spcPct val="105000"/>
              </a:lnSpc>
              <a:spcBef>
                <a:spcPts val="0"/>
              </a:spcBef>
              <a:spcAft>
                <a:spcPts val="0"/>
              </a:spcAft>
              <a:buClr>
                <a:srgbClr val="000000"/>
              </a:buClr>
              <a:buSzPct val="25000"/>
              <a:buFont typeface="Source Sans Pro"/>
              <a:buNone/>
            </a:pPr>
            <a:r>
              <a:rPr lang="en-US" sz="4000" b="0" i="0" u="none" strike="noStrike" cap="none">
                <a:solidFill>
                  <a:srgbClr val="000080"/>
                </a:solidFill>
                <a:latin typeface="Source Sans Pro"/>
                <a:ea typeface="Source Sans Pro"/>
                <a:cs typeface="Source Sans Pro"/>
                <a:sym typeface="Source Sans Pro"/>
              </a:rPr>
              <a:t>Image processing and corrections</a:t>
            </a:r>
          </a:p>
        </p:txBody>
      </p:sp>
      <p:sp>
        <p:nvSpPr>
          <p:cNvPr id="260" name="Shape 260"/>
          <p:cNvSpPr txBox="1">
            <a:spLocks noGrp="1"/>
          </p:cNvSpPr>
          <p:nvPr>
            <p:ph type="body" idx="1"/>
          </p:nvPr>
        </p:nvSpPr>
        <p:spPr>
          <a:xfrm>
            <a:off x="503808" y="1403573"/>
            <a:ext cx="9071099" cy="4989600"/>
          </a:xfrm>
          <a:prstGeom prst="rect">
            <a:avLst/>
          </a:prstGeom>
          <a:noFill/>
          <a:ln>
            <a:noFill/>
          </a:ln>
        </p:spPr>
        <p:txBody>
          <a:bodyPr lIns="0" tIns="17625" rIns="0" bIns="0" anchor="t" anchorCtr="0">
            <a:noAutofit/>
          </a:bodyPr>
          <a:lstStyle/>
          <a:p>
            <a:pPr marL="863600" marR="0" lvl="0" indent="-406400" algn="l" rtl="0">
              <a:lnSpc>
                <a:spcPct val="93000"/>
              </a:lnSpc>
              <a:spcBef>
                <a:spcPts val="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Template generation (Not </a:t>
            </a:r>
            <a:r>
              <a:rPr lang="en-US" sz="2800" b="0" i="0" u="none" strike="noStrike" cap="none" dirty="0" err="1">
                <a:solidFill>
                  <a:srgbClr val="000000"/>
                </a:solidFill>
                <a:latin typeface="Arial"/>
                <a:ea typeface="Arial"/>
                <a:cs typeface="Arial"/>
                <a:sym typeface="Arial"/>
              </a:rPr>
              <a:t>HiSeqX</a:t>
            </a:r>
            <a:r>
              <a:rPr lang="en-US" sz="2800" b="0" i="0" u="none" strike="noStrike" cap="none" dirty="0">
                <a:solidFill>
                  <a:srgbClr val="000000"/>
                </a:solidFill>
                <a:latin typeface="Arial"/>
                <a:ea typeface="Arial"/>
                <a:cs typeface="Arial"/>
                <a:sym typeface="Arial"/>
              </a:rPr>
              <a:t>)</a:t>
            </a:r>
          </a:p>
          <a:p>
            <a:pPr marL="863600" marR="0" lvl="0" indent="-406400" algn="l" rtl="0">
              <a:lnSpc>
                <a:spcPct val="93000"/>
              </a:lnSpc>
              <a:spcBef>
                <a:spcPts val="220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Image registration</a:t>
            </a:r>
          </a:p>
          <a:p>
            <a:pPr marL="1320800" marR="0" lvl="0" indent="-406400" algn="l" rtl="0">
              <a:lnSpc>
                <a:spcPct val="93000"/>
              </a:lnSpc>
              <a:spcBef>
                <a:spcPts val="22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Between cycles, due to stage positioning inaccuracies</a:t>
            </a:r>
          </a:p>
          <a:p>
            <a:pPr marL="1320800" marR="0" lvl="0" indent="-406400" algn="l" rtl="0">
              <a:lnSpc>
                <a:spcPct val="93000"/>
              </a:lnSpc>
              <a:spcBef>
                <a:spcPts val="22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Between channels, due to optical path differences</a:t>
            </a:r>
          </a:p>
          <a:p>
            <a:pPr marL="863600" marR="0" lvl="0" indent="-406400" algn="l" rtl="0">
              <a:lnSpc>
                <a:spcPct val="93000"/>
              </a:lnSpc>
              <a:spcBef>
                <a:spcPts val="220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Dye crosstalk correction</a:t>
            </a:r>
          </a:p>
          <a:p>
            <a:pPr marL="1320800" marR="0" lvl="0" indent="-406400" algn="l" rtl="0">
              <a:lnSpc>
                <a:spcPct val="93000"/>
              </a:lnSpc>
              <a:spcBef>
                <a:spcPts val="22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Overlap between dye emission spectra causes (e.g.) C bases to appear in A channel images</a:t>
            </a:r>
          </a:p>
          <a:p>
            <a:pPr marL="863600" marR="0" lvl="0" indent="-406400" algn="l" rtl="0">
              <a:lnSpc>
                <a:spcPct val="93000"/>
              </a:lnSpc>
              <a:spcBef>
                <a:spcPts val="220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Phasing correction</a:t>
            </a:r>
          </a:p>
          <a:p>
            <a:pPr marL="1320800" marR="0" lvl="0" indent="-406400" algn="l" rtl="0">
              <a:lnSpc>
                <a:spcPct val="93000"/>
              </a:lnSpc>
              <a:spcBef>
                <a:spcPts val="22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Inefficiencies in chemistry cause a subset of molecules to</a:t>
            </a:r>
          </a:p>
          <a:p>
            <a:pPr marL="1320800" marR="0" lvl="1" indent="-330200" algn="l" rtl="0">
              <a:lnSpc>
                <a:spcPct val="93000"/>
              </a:lnSpc>
              <a:spcBef>
                <a:spcPts val="220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lead/lag the rest of the cluster, increasingly over time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68312" y="360362"/>
            <a:ext cx="9071099" cy="1171500"/>
          </a:xfrm>
          <a:prstGeom prst="rect">
            <a:avLst/>
          </a:prstGeom>
          <a:noFill/>
          <a:ln>
            <a:noFill/>
          </a:ln>
        </p:spPr>
        <p:txBody>
          <a:bodyPr lIns="0" tIns="0" rIns="0" bIns="0" anchor="ctr" anchorCtr="0">
            <a:noAutofit/>
          </a:bodyPr>
          <a:lstStyle/>
          <a:p>
            <a:pPr marL="0" marR="0" lvl="0" indent="0" algn="ctr" rtl="0">
              <a:lnSpc>
                <a:spcPct val="105000"/>
              </a:lnSpc>
              <a:spcBef>
                <a:spcPts val="0"/>
              </a:spcBef>
              <a:spcAft>
                <a:spcPts val="0"/>
              </a:spcAft>
              <a:buClr>
                <a:srgbClr val="000000"/>
              </a:buClr>
              <a:buSzPct val="25000"/>
              <a:buFont typeface="Source Sans Pro"/>
              <a:buNone/>
            </a:pPr>
            <a:r>
              <a:rPr lang="en-US" sz="4400" b="0" i="0" u="none" strike="noStrike" cap="none">
                <a:solidFill>
                  <a:srgbClr val="000080"/>
                </a:solidFill>
                <a:latin typeface="Arial"/>
                <a:ea typeface="Arial"/>
                <a:cs typeface="Arial"/>
                <a:sym typeface="Arial"/>
              </a:rPr>
              <a:t>Template generation</a:t>
            </a:r>
          </a:p>
        </p:txBody>
      </p:sp>
      <p:sp>
        <p:nvSpPr>
          <p:cNvPr id="268" name="Shape 268"/>
          <p:cNvSpPr txBox="1">
            <a:spLocks noGrp="1"/>
          </p:cNvSpPr>
          <p:nvPr>
            <p:ph type="body" idx="1"/>
          </p:nvPr>
        </p:nvSpPr>
        <p:spPr>
          <a:xfrm>
            <a:off x="503808" y="1331565"/>
            <a:ext cx="9071099" cy="4989600"/>
          </a:xfrm>
          <a:prstGeom prst="rect">
            <a:avLst/>
          </a:prstGeom>
          <a:noFill/>
          <a:ln>
            <a:noFill/>
          </a:ln>
        </p:spPr>
        <p:txBody>
          <a:bodyPr lIns="0" tIns="17625" rIns="0" bIns="0" anchor="t" anchorCtr="0">
            <a:noAutofit/>
          </a:bodyPr>
          <a:lstStyle/>
          <a:p>
            <a:pPr marL="406400" marR="0" lvl="1" indent="-330200" algn="l" rtl="0">
              <a:lnSpc>
                <a:spcPct val="93000"/>
              </a:lnSpc>
              <a:spcBef>
                <a:spcPts val="0"/>
              </a:spcBef>
              <a:spcAft>
                <a:spcPts val="0"/>
              </a:spcAft>
              <a:buClr>
                <a:srgbClr val="000000"/>
              </a:buClr>
              <a:buSzPct val="25000"/>
              <a:buFont typeface="Arial"/>
              <a:buNone/>
            </a:pPr>
            <a:r>
              <a:rPr lang="en-US" sz="2800" b="0" i="0" u="none" strike="noStrike" cap="none" dirty="0">
                <a:solidFill>
                  <a:srgbClr val="000000"/>
                </a:solidFill>
                <a:latin typeface="Arial"/>
                <a:ea typeface="Arial"/>
                <a:cs typeface="Arial"/>
                <a:sym typeface="Arial"/>
              </a:rPr>
              <a:t>Looks at first few cycles</a:t>
            </a:r>
          </a:p>
          <a:p>
            <a:pPr marL="457200" marR="0" lvl="1" indent="0" algn="l" rtl="0">
              <a:lnSpc>
                <a:spcPct val="93000"/>
              </a:lnSpc>
              <a:spcBef>
                <a:spcPts val="2200"/>
              </a:spcBef>
              <a:spcAft>
                <a:spcPts val="0"/>
              </a:spcAft>
              <a:buClr>
                <a:srgbClr val="000000"/>
              </a:buClr>
              <a:buSzPct val="25000"/>
              <a:buFont typeface="Arial"/>
              <a:buNone/>
            </a:pPr>
            <a:r>
              <a:rPr lang="en-US" sz="2400" b="0" i="0" u="none" strike="noStrike" cap="none" dirty="0" err="1">
                <a:solidFill>
                  <a:srgbClr val="000000"/>
                </a:solidFill>
                <a:latin typeface="Arial"/>
                <a:ea typeface="Arial"/>
                <a:cs typeface="Arial"/>
                <a:sym typeface="Arial"/>
              </a:rPr>
              <a:t>HiSeq</a:t>
            </a:r>
            <a:r>
              <a:rPr lang="en-US" sz="2400" b="0" i="0" u="none" strike="noStrike" cap="none" dirty="0">
                <a:solidFill>
                  <a:srgbClr val="000000"/>
                </a:solidFill>
                <a:latin typeface="Arial"/>
                <a:ea typeface="Arial"/>
                <a:cs typeface="Arial"/>
                <a:sym typeface="Arial"/>
              </a:rPr>
              <a:t> 4 cycles, </a:t>
            </a:r>
            <a:r>
              <a:rPr lang="en-US" sz="2400" b="0" i="0" u="none" strike="noStrike" cap="none" dirty="0" err="1">
                <a:solidFill>
                  <a:srgbClr val="000000"/>
                </a:solidFill>
                <a:latin typeface="Arial"/>
                <a:ea typeface="Arial"/>
                <a:cs typeface="Arial"/>
                <a:sym typeface="Arial"/>
              </a:rPr>
              <a:t>MiSeq</a:t>
            </a:r>
            <a:r>
              <a:rPr lang="en-US" sz="2400" b="0" i="0" u="none" strike="noStrike" cap="none" dirty="0">
                <a:solidFill>
                  <a:srgbClr val="000000"/>
                </a:solidFill>
                <a:latin typeface="Arial"/>
                <a:ea typeface="Arial"/>
                <a:cs typeface="Arial"/>
                <a:sym typeface="Arial"/>
              </a:rPr>
              <a:t> 4 (v2) or 7 (v3) cycles</a:t>
            </a:r>
          </a:p>
          <a:p>
            <a:pPr marL="457200" marR="0" lvl="1" indent="0" algn="l" rtl="0">
              <a:lnSpc>
                <a:spcPct val="93000"/>
              </a:lnSpc>
              <a:spcBef>
                <a:spcPts val="220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4xN images from all channels</a:t>
            </a:r>
          </a:p>
          <a:p>
            <a:pPr marL="457200" marR="0" lvl="1" indent="0" algn="l" rtl="0">
              <a:lnSpc>
                <a:spcPct val="93000"/>
              </a:lnSpc>
              <a:spcBef>
                <a:spcPts val="220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Identifies clusters in ALL images</a:t>
            </a:r>
          </a:p>
          <a:p>
            <a:pPr marL="406400" marR="0" lvl="1" indent="-330200" algn="l" rtl="0">
              <a:lnSpc>
                <a:spcPct val="93000"/>
              </a:lnSpc>
              <a:spcBef>
                <a:spcPts val="2200"/>
              </a:spcBef>
              <a:spcAft>
                <a:spcPts val="0"/>
              </a:spcAft>
              <a:buClr>
                <a:srgbClr val="000000"/>
              </a:buClr>
              <a:buSzPct val="25000"/>
              <a:buFont typeface="Arial"/>
              <a:buNone/>
            </a:pPr>
            <a:r>
              <a:rPr lang="en-US" sz="2800" b="0" i="0" u="none" strike="noStrike" cap="none" dirty="0">
                <a:solidFill>
                  <a:srgbClr val="000000"/>
                </a:solidFill>
                <a:latin typeface="Arial"/>
                <a:ea typeface="Arial"/>
                <a:cs typeface="Arial"/>
                <a:sym typeface="Arial"/>
              </a:rPr>
              <a:t>Chooses ‘best’ cycle, cycle with most A/C clusters</a:t>
            </a:r>
          </a:p>
          <a:p>
            <a:pPr marL="863600" marR="0" lvl="1" indent="-330200" algn="l" rtl="0">
              <a:lnSpc>
                <a:spcPct val="93000"/>
              </a:lnSpc>
              <a:spcBef>
                <a:spcPts val="220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Registers all images to best A/C</a:t>
            </a:r>
          </a:p>
          <a:p>
            <a:pPr marL="863600" marR="0" lvl="1" indent="-330200" algn="l" rtl="0">
              <a:lnSpc>
                <a:spcPct val="93000"/>
              </a:lnSpc>
              <a:spcBef>
                <a:spcPts val="220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Generate a set of intensities for each potential cluster</a:t>
            </a:r>
          </a:p>
          <a:p>
            <a:pPr marL="863600" marR="0" lvl="1" indent="-330200" algn="l" rtl="0">
              <a:lnSpc>
                <a:spcPct val="93000"/>
              </a:lnSpc>
              <a:spcBef>
                <a:spcPts val="220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Filters low quality clusters and duplicates</a:t>
            </a:r>
          </a:p>
          <a:p>
            <a:pPr marL="406400" marR="0" lvl="1" indent="-330200" algn="l" rtl="0">
              <a:lnSpc>
                <a:spcPct val="93000"/>
              </a:lnSpc>
              <a:spcBef>
                <a:spcPts val="2200"/>
              </a:spcBef>
              <a:spcAft>
                <a:spcPts val="0"/>
              </a:spcAft>
              <a:buClr>
                <a:srgbClr val="000000"/>
              </a:buClr>
              <a:buSzPct val="25000"/>
              <a:buFont typeface="Arial"/>
              <a:buNone/>
            </a:pPr>
            <a:r>
              <a:rPr lang="en-US" sz="2800" b="0" i="0" u="none" strike="noStrike" cap="none" dirty="0">
                <a:solidFill>
                  <a:srgbClr val="000000"/>
                </a:solidFill>
                <a:latin typeface="Arial"/>
                <a:ea typeface="Arial"/>
                <a:cs typeface="Arial"/>
                <a:sym typeface="Arial"/>
              </a:rPr>
              <a:t>Creates a locations file X/Y locations</a:t>
            </a:r>
          </a:p>
          <a:p>
            <a:pPr marL="863600" marR="0" lvl="1" indent="-330200" algn="l" rtl="0">
              <a:lnSpc>
                <a:spcPct val="93000"/>
              </a:lnSpc>
              <a:spcBef>
                <a:spcPts val="220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Reported cluster density</a:t>
            </a:r>
          </a:p>
          <a:p>
            <a:pPr marL="1320800" marR="0" lvl="1" indent="-330200" algn="l" rtl="0">
              <a:lnSpc>
                <a:spcPct val="93000"/>
              </a:lnSpc>
              <a:spcBef>
                <a:spcPts val="2200"/>
              </a:spcBef>
              <a:spcAft>
                <a:spcPts val="0"/>
              </a:spcAft>
              <a:buClr>
                <a:srgbClr val="000000"/>
              </a:buClr>
              <a:buSzPct val="25000"/>
              <a:buFont typeface="Arial"/>
              <a:buNone/>
            </a:pPr>
            <a:endParaRPr sz="2800" b="0" i="0" u="none" strike="noStrike" cap="none" dirty="0">
              <a:solidFill>
                <a:srgbClr val="000000"/>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226648" y="264278"/>
            <a:ext cx="9482005" cy="1000900"/>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900" b="1" i="0" u="none" strike="noStrike" cap="none">
                <a:solidFill>
                  <a:schemeClr val="dk1"/>
                </a:solidFill>
                <a:latin typeface="Arial"/>
                <a:ea typeface="Arial"/>
                <a:cs typeface="Arial"/>
                <a:sym typeface="Arial"/>
              </a:rPr>
              <a:t>Why? - Cluster Mapping</a:t>
            </a:r>
          </a:p>
        </p:txBody>
      </p:sp>
      <p:pic>
        <p:nvPicPr>
          <p:cNvPr id="274" name="Shape 274"/>
          <p:cNvPicPr preferRelativeResize="0"/>
          <p:nvPr/>
        </p:nvPicPr>
        <p:blipFill rotWithShape="1">
          <a:blip r:embed="rId3">
            <a:alphaModFix/>
          </a:blip>
          <a:srcRect l="8288" t="35555" r="62701" b="14445"/>
          <a:stretch/>
        </p:blipFill>
        <p:spPr>
          <a:xfrm>
            <a:off x="252014" y="4283816"/>
            <a:ext cx="2156023" cy="2771659"/>
          </a:xfrm>
          <a:prstGeom prst="rect">
            <a:avLst/>
          </a:prstGeom>
          <a:noFill/>
          <a:ln>
            <a:noFill/>
          </a:ln>
        </p:spPr>
      </p:pic>
      <p:pic>
        <p:nvPicPr>
          <p:cNvPr id="275" name="Shape 275"/>
          <p:cNvPicPr preferRelativeResize="0"/>
          <p:nvPr/>
        </p:nvPicPr>
        <p:blipFill rotWithShape="1">
          <a:blip r:embed="rId4">
            <a:alphaModFix/>
          </a:blip>
          <a:srcRect l="60855" t="16666" r="20801" b="58888"/>
          <a:stretch/>
        </p:blipFill>
        <p:spPr>
          <a:xfrm>
            <a:off x="420025" y="1679926"/>
            <a:ext cx="1386084" cy="1386084"/>
          </a:xfrm>
          <a:prstGeom prst="rect">
            <a:avLst/>
          </a:prstGeom>
          <a:noFill/>
          <a:ln>
            <a:noFill/>
          </a:ln>
        </p:spPr>
      </p:pic>
      <p:sp>
        <p:nvSpPr>
          <p:cNvPr id="276" name="Shape 276"/>
          <p:cNvSpPr txBox="1">
            <a:spLocks noGrp="1"/>
          </p:cNvSpPr>
          <p:nvPr>
            <p:ph type="body" idx="1"/>
          </p:nvPr>
        </p:nvSpPr>
        <p:spPr>
          <a:xfrm>
            <a:off x="2688166" y="1581932"/>
            <a:ext cx="7019725" cy="5382824"/>
          </a:xfrm>
          <a:prstGeom prst="rect">
            <a:avLst/>
          </a:prstGeom>
          <a:noFill/>
          <a:ln>
            <a:noFill/>
          </a:ln>
        </p:spPr>
        <p:txBody>
          <a:bodyPr lIns="111975" tIns="55975" rIns="111975" bIns="55975" anchor="t" anchorCtr="0">
            <a:noAutofit/>
          </a:bodyPr>
          <a:lstStyle/>
          <a:p>
            <a:pPr marL="292100" marR="0" lvl="0" indent="-292100" algn="l" rtl="0">
              <a:lnSpc>
                <a:spcPct val="100000"/>
              </a:lnSpc>
              <a:spcBef>
                <a:spcPts val="0"/>
              </a:spcBef>
              <a:spcAft>
                <a:spcPts val="0"/>
              </a:spcAft>
              <a:buClr>
                <a:srgbClr val="F89D21"/>
              </a:buClr>
              <a:buSzPct val="62067"/>
              <a:buFont typeface="Arial"/>
              <a:buChar char="•"/>
            </a:pPr>
            <a:r>
              <a:rPr lang="en-US" sz="2900" b="0" i="0" u="none" strike="noStrike" cap="none">
                <a:solidFill>
                  <a:schemeClr val="dk1"/>
                </a:solidFill>
                <a:latin typeface="Arial"/>
                <a:ea typeface="Arial"/>
                <a:cs typeface="Arial"/>
                <a:sym typeface="Arial"/>
              </a:rPr>
              <a:t>By detecting clusters from multiple cycles there is a better chance of resolving overlapping clusters </a:t>
            </a:r>
          </a:p>
          <a:p>
            <a:pPr marL="850900" marR="0" lvl="1" indent="-292100" algn="l" rtl="0">
              <a:lnSpc>
                <a:spcPct val="100000"/>
              </a:lnSpc>
              <a:spcBef>
                <a:spcPts val="22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Neighbouring clusters are less likely to have the same base for multiple cycles (first four used for template generation)</a:t>
            </a:r>
          </a:p>
          <a:p>
            <a:pPr marL="850900" marR="0" lvl="1" indent="-292100" algn="l" rtl="0">
              <a:lnSpc>
                <a:spcPct val="100000"/>
              </a:lnSpc>
              <a:spcBef>
                <a:spcPts val="220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100000"/>
              </a:lnSpc>
              <a:spcBef>
                <a:spcPts val="2200"/>
              </a:spcBef>
              <a:spcAft>
                <a:spcPts val="0"/>
              </a:spcAft>
              <a:buClr>
                <a:srgbClr val="F89D21"/>
              </a:buClr>
              <a:buSzPct val="62067"/>
              <a:buFont typeface="Arial"/>
              <a:buChar char="•"/>
            </a:pPr>
            <a:r>
              <a:rPr lang="en-US" sz="2900" b="0" i="0" u="none" strike="noStrike" cap="none">
                <a:solidFill>
                  <a:schemeClr val="dk1"/>
                </a:solidFill>
                <a:latin typeface="Arial"/>
                <a:ea typeface="Arial"/>
                <a:cs typeface="Arial"/>
                <a:sym typeface="Arial"/>
              </a:rPr>
              <a:t>Low complexity and unbalanced samples can have difficulties at this step</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503237" y="301625"/>
            <a:ext cx="9069298" cy="1260598"/>
          </a:xfrm>
          <a:prstGeom prst="rect">
            <a:avLst/>
          </a:prstGeom>
          <a:noFill/>
          <a:ln>
            <a:noFill/>
          </a:ln>
        </p:spPr>
        <p:txBody>
          <a:bodyPr lIns="91425" tIns="91425" rIns="91425" bIns="91425" anchor="ctr" anchorCtr="0">
            <a:noAutofit/>
          </a:bodyPr>
          <a:lstStyle/>
          <a:p>
            <a:pPr marL="0" marR="0" lvl="0" indent="0" algn="ctr" rtl="0">
              <a:lnSpc>
                <a:spcPct val="93000"/>
              </a:lnSpc>
              <a:spcBef>
                <a:spcPts val="0"/>
              </a:spcBef>
              <a:spcAft>
                <a:spcPts val="0"/>
              </a:spcAft>
              <a:buClr>
                <a:srgbClr val="000080"/>
              </a:buClr>
              <a:buSzPct val="25000"/>
              <a:buFont typeface="Source Sans Pro"/>
              <a:buNone/>
            </a:pPr>
            <a:r>
              <a:rPr lang="en-US" sz="4000" b="0" i="0" u="none" strike="noStrike" cap="none">
                <a:solidFill>
                  <a:srgbClr val="000080"/>
                </a:solidFill>
                <a:latin typeface="Source Sans Pro"/>
                <a:ea typeface="Source Sans Pro"/>
                <a:cs typeface="Source Sans Pro"/>
                <a:sym typeface="Source Sans Pro"/>
              </a:rPr>
              <a:t>High density/Low complexity</a:t>
            </a:r>
          </a:p>
        </p:txBody>
      </p:sp>
      <p:sp>
        <p:nvSpPr>
          <p:cNvPr id="282" name="Shape 282"/>
          <p:cNvSpPr txBox="1">
            <a:spLocks noGrp="1"/>
          </p:cNvSpPr>
          <p:nvPr>
            <p:ph type="body" idx="1"/>
          </p:nvPr>
        </p:nvSpPr>
        <p:spPr>
          <a:xfrm>
            <a:off x="503237" y="1768475"/>
            <a:ext cx="9069298" cy="4987800"/>
          </a:xfrm>
          <a:prstGeom prst="rect">
            <a:avLst/>
          </a:prstGeom>
          <a:noFill/>
          <a:ln>
            <a:noFill/>
          </a:ln>
        </p:spPr>
        <p:txBody>
          <a:bodyPr lIns="91425" tIns="91425" rIns="91425" bIns="91425" anchor="t" anchorCtr="0">
            <a:noAutofit/>
          </a:bodyPr>
          <a:lstStyle/>
          <a:p>
            <a:pPr marL="342900" marR="0" lvl="0" indent="-139700" algn="l" rtl="0">
              <a:lnSpc>
                <a:spcPct val="93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high density tile (1500K / mm</a:t>
            </a:r>
            <a:r>
              <a:rPr lang="en-US" sz="1400" b="0" i="0" u="none" strike="noStrike" cap="none" baseline="30000">
                <a:solidFill>
                  <a:srgbClr val="000000"/>
                </a:solidFill>
                <a:latin typeface="Arial"/>
                <a:ea typeface="Arial"/>
                <a:cs typeface="Arial"/>
                <a:sym typeface="Arial"/>
              </a:rPr>
              <a:t>2</a:t>
            </a:r>
            <a:r>
              <a:rPr lang="en-US" sz="1400" b="0" i="0" u="none" strike="noStrike" cap="none">
                <a:solidFill>
                  <a:srgbClr val="000000"/>
                </a:solidFill>
                <a:latin typeface="Arial"/>
                <a:ea typeface="Arial"/>
                <a:cs typeface="Arial"/>
                <a:sym typeface="Arial"/>
              </a:rPr>
              <a:t>)</a:t>
            </a:r>
          </a:p>
        </p:txBody>
      </p:sp>
      <p:sp>
        <p:nvSpPr>
          <p:cNvPr id="283" name="Shape 283"/>
          <p:cNvSpPr txBox="1">
            <a:spLocks noGrp="1"/>
          </p:cNvSpPr>
          <p:nvPr>
            <p:ph type="body" idx="1"/>
          </p:nvPr>
        </p:nvSpPr>
        <p:spPr>
          <a:xfrm>
            <a:off x="3810000" y="2819400"/>
            <a:ext cx="2819400" cy="400198"/>
          </a:xfrm>
          <a:prstGeom prst="rect">
            <a:avLst/>
          </a:prstGeom>
          <a:noFill/>
          <a:ln>
            <a:noFill/>
          </a:ln>
        </p:spPr>
        <p:txBody>
          <a:bodyPr lIns="91425" tIns="91425" rIns="91425" bIns="91425" anchor="t" anchorCtr="0">
            <a:noAutofit/>
          </a:bodyPr>
          <a:lstStyle/>
          <a:p>
            <a:pPr marL="342900" marR="0" lvl="0" indent="-139700" algn="l" rtl="0">
              <a:lnSpc>
                <a:spcPct val="93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normal (800K / mm</a:t>
            </a:r>
            <a:r>
              <a:rPr lang="en-US" sz="1400" b="0" i="0" u="none" strike="noStrike" cap="none" baseline="30000">
                <a:solidFill>
                  <a:srgbClr val="000000"/>
                </a:solidFill>
                <a:latin typeface="Arial"/>
                <a:ea typeface="Arial"/>
                <a:cs typeface="Arial"/>
                <a:sym typeface="Arial"/>
              </a:rPr>
              <a:t>2</a:t>
            </a:r>
            <a:r>
              <a:rPr lang="en-US" sz="1400" b="0" i="0" u="none" strike="noStrike" cap="none">
                <a:solidFill>
                  <a:srgbClr val="000000"/>
                </a:solidFill>
                <a:latin typeface="Arial"/>
                <a:ea typeface="Arial"/>
                <a:cs typeface="Arial"/>
                <a:sym typeface="Arial"/>
              </a:rPr>
              <a:t>)</a:t>
            </a:r>
          </a:p>
        </p:txBody>
      </p:sp>
      <p:pic>
        <p:nvPicPr>
          <p:cNvPr id="284" name="Shape 284"/>
          <p:cNvPicPr preferRelativeResize="0"/>
          <p:nvPr/>
        </p:nvPicPr>
        <p:blipFill rotWithShape="1">
          <a:blip r:embed="rId3">
            <a:alphaModFix/>
          </a:blip>
          <a:srcRect/>
          <a:stretch/>
        </p:blipFill>
        <p:spPr>
          <a:xfrm>
            <a:off x="609600" y="2209800"/>
            <a:ext cx="2895598" cy="2895598"/>
          </a:xfrm>
          <a:prstGeom prst="rect">
            <a:avLst/>
          </a:prstGeom>
          <a:noFill/>
          <a:ln>
            <a:noFill/>
          </a:ln>
        </p:spPr>
      </p:pic>
      <p:pic>
        <p:nvPicPr>
          <p:cNvPr id="285" name="Shape 285"/>
          <p:cNvPicPr preferRelativeResize="0"/>
          <p:nvPr/>
        </p:nvPicPr>
        <p:blipFill rotWithShape="1">
          <a:blip r:embed="rId4">
            <a:alphaModFix/>
          </a:blip>
          <a:srcRect/>
          <a:stretch/>
        </p:blipFill>
        <p:spPr>
          <a:xfrm>
            <a:off x="3810000" y="3390900"/>
            <a:ext cx="2857499" cy="2857499"/>
          </a:xfrm>
          <a:prstGeom prst="rect">
            <a:avLst/>
          </a:prstGeom>
          <a:noFill/>
          <a:ln>
            <a:noFill/>
          </a:ln>
        </p:spPr>
      </p:pic>
      <p:pic>
        <p:nvPicPr>
          <p:cNvPr id="286" name="Shape 286"/>
          <p:cNvPicPr preferRelativeResize="0"/>
          <p:nvPr/>
        </p:nvPicPr>
        <p:blipFill rotWithShape="1">
          <a:blip r:embed="rId5">
            <a:alphaModFix/>
          </a:blip>
          <a:srcRect/>
          <a:stretch/>
        </p:blipFill>
        <p:spPr>
          <a:xfrm>
            <a:off x="6972300" y="4419600"/>
            <a:ext cx="2857499" cy="2847975"/>
          </a:xfrm>
          <a:prstGeom prst="rect">
            <a:avLst/>
          </a:prstGeom>
          <a:noFill/>
          <a:ln>
            <a:noFill/>
          </a:ln>
        </p:spPr>
      </p:pic>
      <p:sp>
        <p:nvSpPr>
          <p:cNvPr id="287" name="Shape 287"/>
          <p:cNvSpPr txBox="1">
            <a:spLocks noGrp="1"/>
          </p:cNvSpPr>
          <p:nvPr>
            <p:ph type="body" idx="1"/>
          </p:nvPr>
        </p:nvSpPr>
        <p:spPr>
          <a:xfrm>
            <a:off x="6934200" y="3867000"/>
            <a:ext cx="2819400" cy="400198"/>
          </a:xfrm>
          <a:prstGeom prst="rect">
            <a:avLst/>
          </a:prstGeom>
          <a:noFill/>
          <a:ln>
            <a:noFill/>
          </a:ln>
        </p:spPr>
        <p:txBody>
          <a:bodyPr lIns="91425" tIns="91425" rIns="91425" bIns="91425" anchor="t" anchorCtr="0">
            <a:noAutofit/>
          </a:bodyPr>
          <a:lstStyle/>
          <a:p>
            <a:pPr marL="0" marR="0" lvl="0" indent="0" algn="l" rtl="0">
              <a:lnSpc>
                <a:spcPct val="93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Low complexity T (1000K / mm</a:t>
            </a:r>
            <a:r>
              <a:rPr lang="en-US" sz="1400" b="0" i="0" u="none" strike="noStrike" cap="none" baseline="30000">
                <a:solidFill>
                  <a:srgbClr val="000000"/>
                </a:solidFill>
                <a:latin typeface="Arial"/>
                <a:ea typeface="Arial"/>
                <a:cs typeface="Arial"/>
                <a:sym typeface="Arial"/>
              </a:rPr>
              <a:t>2</a:t>
            </a:r>
            <a:r>
              <a:rPr lang="en-US" sz="1400" b="0" i="0" u="none" strike="noStrike" cap="none">
                <a:solidFill>
                  <a:srgbClr val="000000"/>
                </a:solidFill>
                <a:latin typeface="Arial"/>
                <a:ea typeface="Arial"/>
                <a:cs typeface="Arial"/>
                <a:sym typeface="Arial"/>
              </a:rPr>
              <a:t>)</a:t>
            </a:r>
          </a:p>
        </p:txBody>
      </p:sp>
      <p:sp>
        <p:nvSpPr>
          <p:cNvPr id="288" name="Shape 288"/>
          <p:cNvSpPr txBox="1"/>
          <p:nvPr/>
        </p:nvSpPr>
        <p:spPr>
          <a:xfrm>
            <a:off x="0" y="0"/>
            <a:ext cx="3000000" cy="3000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68312" y="360362"/>
            <a:ext cx="9071099" cy="1171500"/>
          </a:xfrm>
          <a:prstGeom prst="rect">
            <a:avLst/>
          </a:prstGeom>
          <a:noFill/>
          <a:ln>
            <a:noFill/>
          </a:ln>
        </p:spPr>
        <p:txBody>
          <a:bodyPr lIns="0" tIns="0" rIns="0" bIns="0" anchor="ctr" anchorCtr="0">
            <a:noAutofit/>
          </a:bodyPr>
          <a:lstStyle/>
          <a:p>
            <a:pPr marL="0" marR="0" lvl="0" indent="0" algn="ctr" rtl="0">
              <a:lnSpc>
                <a:spcPct val="105000"/>
              </a:lnSpc>
              <a:spcBef>
                <a:spcPts val="0"/>
              </a:spcBef>
              <a:spcAft>
                <a:spcPts val="0"/>
              </a:spcAft>
              <a:buClr>
                <a:srgbClr val="000000"/>
              </a:buClr>
              <a:buSzPct val="25000"/>
              <a:buFont typeface="Source Sans Pro"/>
              <a:buNone/>
            </a:pPr>
            <a:r>
              <a:rPr lang="en-US" sz="4400" b="0" i="0" u="none" strike="noStrike" cap="none">
                <a:solidFill>
                  <a:srgbClr val="000080"/>
                </a:solidFill>
                <a:latin typeface="Arial"/>
                <a:ea typeface="Arial"/>
                <a:cs typeface="Arial"/>
                <a:sym typeface="Arial"/>
              </a:rPr>
              <a:t>Image registration</a:t>
            </a:r>
          </a:p>
        </p:txBody>
      </p:sp>
      <p:sp>
        <p:nvSpPr>
          <p:cNvPr id="296" name="Shape 296"/>
          <p:cNvSpPr txBox="1">
            <a:spLocks noGrp="1"/>
          </p:cNvSpPr>
          <p:nvPr>
            <p:ph type="body" idx="1"/>
          </p:nvPr>
        </p:nvSpPr>
        <p:spPr>
          <a:xfrm>
            <a:off x="468312" y="1800225"/>
            <a:ext cx="9071099" cy="4989600"/>
          </a:xfrm>
          <a:prstGeom prst="rect">
            <a:avLst/>
          </a:prstGeom>
          <a:noFill/>
          <a:ln>
            <a:noFill/>
          </a:ln>
        </p:spPr>
        <p:txBody>
          <a:bodyPr lIns="0" tIns="17625" rIns="0" bIns="0" anchor="t" anchorCtr="0">
            <a:noAutofit/>
          </a:bodyPr>
          <a:lstStyle/>
          <a:p>
            <a:pPr marL="863600" marR="0" lvl="0" indent="-406400" algn="l" rtl="0">
              <a:lnSpc>
                <a:spcPct val="93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The stage/camera moves between cycles</a:t>
            </a:r>
          </a:p>
          <a:p>
            <a:pPr marL="863600" marR="0" lvl="0" indent="-406400" algn="l" rtl="0">
              <a:lnSpc>
                <a:spcPct val="93000"/>
              </a:lnSpc>
              <a:spcBef>
                <a:spcPts val="2200"/>
              </a:spcBef>
              <a:spcAft>
                <a:spcPts val="0"/>
              </a:spcAft>
              <a:buClr>
                <a:schemeClr val="dk1"/>
              </a:buClr>
              <a:buSzPct val="25000"/>
              <a:buFont typeface="Arial"/>
              <a:buNone/>
            </a:pPr>
            <a:r>
              <a:rPr lang="en-US" sz="2800" b="0" i="0" u="none" strike="noStrike" cap="none">
                <a:solidFill>
                  <a:srgbClr val="000000"/>
                </a:solidFill>
                <a:latin typeface="Arial"/>
                <a:ea typeface="Arial"/>
                <a:cs typeface="Arial"/>
                <a:sym typeface="Arial"/>
              </a:rPr>
              <a:t>For each cycle, tile and channel</a:t>
            </a:r>
          </a:p>
          <a:p>
            <a:pPr marL="1320800" marR="0" lvl="1" indent="-330200" algn="l" rtl="0">
              <a:lnSpc>
                <a:spcPct val="93000"/>
              </a:lnSpc>
              <a:spcBef>
                <a:spcPts val="220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Calc a X/Y offset for a region in each corner</a:t>
            </a:r>
          </a:p>
          <a:p>
            <a:pPr marL="1320800" marR="0" lvl="1" indent="-330200" algn="l" rtl="0">
              <a:lnSpc>
                <a:spcPct val="93000"/>
              </a:lnSpc>
              <a:spcBef>
                <a:spcPts val="220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From 4 sets of offsets calcs a</a:t>
            </a:r>
          </a:p>
          <a:p>
            <a:pPr marL="1778000" marR="0" lvl="1" indent="-330200" algn="l" rtl="0">
              <a:lnSpc>
                <a:spcPct val="93000"/>
              </a:lnSpc>
              <a:spcBef>
                <a:spcPts val="220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X/Y offset</a:t>
            </a:r>
          </a:p>
          <a:p>
            <a:pPr marL="1778000" marR="0" lvl="1" indent="-330200" algn="l" rtl="0">
              <a:lnSpc>
                <a:spcPct val="93000"/>
              </a:lnSpc>
              <a:spcBef>
                <a:spcPts val="220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X/Y stretch</a:t>
            </a:r>
          </a:p>
          <a:p>
            <a:pPr marL="1778000" marR="0" lvl="1" indent="-330200" algn="l" rtl="0">
              <a:lnSpc>
                <a:spcPct val="93000"/>
              </a:lnSpc>
              <a:spcBef>
                <a:spcPts val="220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X/Y Skew/Rotation</a:t>
            </a:r>
          </a:p>
          <a:p>
            <a:pPr marL="863600" marR="0" lvl="1" indent="-330200" algn="l" rtl="0">
              <a:lnSpc>
                <a:spcPct val="93000"/>
              </a:lnSpc>
              <a:spcBef>
                <a:spcPts val="2200"/>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If ANY channel fails</a:t>
            </a:r>
          </a:p>
          <a:p>
            <a:pPr marL="1320800" marR="0" lvl="1" indent="-330200" algn="l" rtl="0">
              <a:lnSpc>
                <a:spcPct val="93000"/>
              </a:lnSpc>
              <a:spcBef>
                <a:spcPts val="220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The tile ‘drops out’ basecalls ALL N, qualities 0</a:t>
            </a:r>
          </a:p>
          <a:p>
            <a:pPr marL="1320800" marR="0" lvl="1" indent="-330200" algn="l" rtl="0">
              <a:lnSpc>
                <a:spcPct val="93000"/>
              </a:lnSpc>
              <a:spcBef>
                <a:spcPts val="2200"/>
              </a:spcBef>
              <a:spcAft>
                <a:spcPts val="0"/>
              </a:spcAft>
              <a:buClr>
                <a:srgbClr val="000000"/>
              </a:buClr>
              <a:buSzPct val="25000"/>
              <a:buFont typeface="Arial"/>
              <a:buNone/>
            </a:pPr>
            <a:endParaRPr sz="28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503237" y="301625"/>
            <a:ext cx="9069298" cy="1260598"/>
          </a:xfrm>
          <a:prstGeom prst="rect">
            <a:avLst/>
          </a:prstGeom>
          <a:noFill/>
          <a:ln>
            <a:noFill/>
          </a:ln>
        </p:spPr>
        <p:txBody>
          <a:bodyPr lIns="91425" tIns="91425" rIns="91425" bIns="91425" anchor="ctr" anchorCtr="0">
            <a:noAutofit/>
          </a:bodyPr>
          <a:lstStyle/>
          <a:p>
            <a:pPr marL="0" marR="0" lvl="0" indent="0" algn="ctr" rtl="0">
              <a:lnSpc>
                <a:spcPct val="93000"/>
              </a:lnSpc>
              <a:spcBef>
                <a:spcPts val="0"/>
              </a:spcBef>
              <a:spcAft>
                <a:spcPts val="0"/>
              </a:spcAft>
              <a:buClr>
                <a:srgbClr val="000080"/>
              </a:buClr>
              <a:buSzPct val="25000"/>
              <a:buFont typeface="Source Sans Pro"/>
              <a:buNone/>
            </a:pPr>
            <a:r>
              <a:rPr lang="en-US" sz="4000" b="0" i="0" u="none" strike="noStrike" cap="none">
                <a:solidFill>
                  <a:srgbClr val="000080"/>
                </a:solidFill>
                <a:latin typeface="Source Sans Pro"/>
                <a:ea typeface="Source Sans Pro"/>
                <a:cs typeface="Source Sans Pro"/>
                <a:sym typeface="Source Sans Pro"/>
              </a:rPr>
              <a:t>Image focus/Low complexity</a:t>
            </a:r>
          </a:p>
        </p:txBody>
      </p:sp>
      <p:sp>
        <p:nvSpPr>
          <p:cNvPr id="302" name="Shape 302"/>
          <p:cNvSpPr txBox="1">
            <a:spLocks noGrp="1"/>
          </p:cNvSpPr>
          <p:nvPr>
            <p:ph type="body" idx="4294967295"/>
          </p:nvPr>
        </p:nvSpPr>
        <p:spPr>
          <a:xfrm>
            <a:off x="6829500" y="3810000"/>
            <a:ext cx="3000300" cy="441300"/>
          </a:xfrm>
          <a:prstGeom prst="rect">
            <a:avLst/>
          </a:prstGeom>
          <a:noFill/>
          <a:ln>
            <a:noFill/>
          </a:ln>
        </p:spPr>
        <p:txBody>
          <a:bodyPr lIns="91425" tIns="91425" rIns="91425" bIns="91425" anchor="t" anchorCtr="0">
            <a:noAutofit/>
          </a:bodyPr>
          <a:lstStyle/>
          <a:p>
            <a:pPr marL="342900" marR="0" lvl="0" indent="-139700" algn="l" rtl="0">
              <a:lnSpc>
                <a:spcPct val="93000"/>
              </a:lnSpc>
              <a:spcBef>
                <a:spcPts val="0"/>
              </a:spcBef>
              <a:spcAft>
                <a:spcPts val="0"/>
              </a:spcAft>
              <a:buClr>
                <a:srgbClr val="000000"/>
              </a:buClr>
              <a:buSzPct val="25000"/>
              <a:buFont typeface="Arial"/>
              <a:buNone/>
            </a:pPr>
            <a:r>
              <a:rPr lang="en-US" sz="1400" b="0" i="0" u="none" strike="noStrike" cap="none">
                <a:solidFill>
                  <a:schemeClr val="dk1"/>
                </a:solidFill>
                <a:latin typeface="Arial"/>
                <a:ea typeface="Arial"/>
                <a:cs typeface="Arial"/>
                <a:sym typeface="Arial"/>
              </a:rPr>
              <a:t>Low complexity A (1000 K/mm</a:t>
            </a:r>
            <a:r>
              <a:rPr lang="en-US" sz="1400" b="0" i="0" u="none" strike="noStrike" cap="none" baseline="30000">
                <a:solidFill>
                  <a:schemeClr val="dk1"/>
                </a:solidFill>
                <a:latin typeface="Arial"/>
                <a:ea typeface="Arial"/>
                <a:cs typeface="Arial"/>
                <a:sym typeface="Arial"/>
              </a:rPr>
              <a:t>2</a:t>
            </a:r>
            <a:r>
              <a:rPr lang="en-US" sz="1400" b="0" i="0" u="none" strike="noStrike" cap="none">
                <a:solidFill>
                  <a:schemeClr val="dk1"/>
                </a:solidFill>
                <a:latin typeface="Arial"/>
                <a:ea typeface="Arial"/>
                <a:cs typeface="Arial"/>
                <a:sym typeface="Arial"/>
              </a:rPr>
              <a:t>)</a:t>
            </a:r>
          </a:p>
        </p:txBody>
      </p:sp>
      <p:pic>
        <p:nvPicPr>
          <p:cNvPr id="303" name="Shape 303"/>
          <p:cNvPicPr preferRelativeResize="0"/>
          <p:nvPr/>
        </p:nvPicPr>
        <p:blipFill rotWithShape="1">
          <a:blip r:embed="rId3">
            <a:alphaModFix/>
          </a:blip>
          <a:srcRect/>
          <a:stretch/>
        </p:blipFill>
        <p:spPr>
          <a:xfrm>
            <a:off x="6934200" y="4419600"/>
            <a:ext cx="2847975" cy="2857499"/>
          </a:xfrm>
          <a:prstGeom prst="rect">
            <a:avLst/>
          </a:prstGeom>
          <a:noFill/>
          <a:ln>
            <a:noFill/>
          </a:ln>
        </p:spPr>
      </p:pic>
      <p:pic>
        <p:nvPicPr>
          <p:cNvPr id="304" name="Shape 304"/>
          <p:cNvPicPr preferRelativeResize="0"/>
          <p:nvPr/>
        </p:nvPicPr>
        <p:blipFill rotWithShape="1">
          <a:blip r:embed="rId4">
            <a:alphaModFix/>
          </a:blip>
          <a:srcRect/>
          <a:stretch/>
        </p:blipFill>
        <p:spPr>
          <a:xfrm>
            <a:off x="3733800" y="3124200"/>
            <a:ext cx="2857499" cy="2857499"/>
          </a:xfrm>
          <a:prstGeom prst="rect">
            <a:avLst/>
          </a:prstGeom>
          <a:noFill/>
          <a:ln>
            <a:noFill/>
          </a:ln>
        </p:spPr>
      </p:pic>
      <p:sp>
        <p:nvSpPr>
          <p:cNvPr id="305" name="Shape 305"/>
          <p:cNvSpPr txBox="1"/>
          <p:nvPr/>
        </p:nvSpPr>
        <p:spPr>
          <a:xfrm>
            <a:off x="3657600" y="2562600"/>
            <a:ext cx="3048000" cy="4091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Normal (800 K/mm</a:t>
            </a:r>
            <a:r>
              <a:rPr lang="en-US" sz="1400" b="0" i="0" u="none" strike="noStrike" cap="none" baseline="30000">
                <a:solidFill>
                  <a:schemeClr val="dk1"/>
                </a:solidFill>
                <a:latin typeface="Arial"/>
                <a:ea typeface="Arial"/>
                <a:cs typeface="Arial"/>
                <a:sym typeface="Arial"/>
              </a:rPr>
              <a:t>2</a:t>
            </a:r>
            <a:r>
              <a:rPr lang="en-US" sz="1400" b="0" i="0" u="none" strike="noStrike" cap="none">
                <a:solidFill>
                  <a:schemeClr val="dk1"/>
                </a:solidFill>
                <a:latin typeface="Arial"/>
                <a:ea typeface="Arial"/>
                <a:cs typeface="Arial"/>
                <a:sym typeface="Arial"/>
              </a:rPr>
              <a:t>)</a:t>
            </a:r>
          </a:p>
        </p:txBody>
      </p:sp>
      <p:pic>
        <p:nvPicPr>
          <p:cNvPr id="306" name="Shape 306"/>
          <p:cNvPicPr preferRelativeResize="0"/>
          <p:nvPr/>
        </p:nvPicPr>
        <p:blipFill rotWithShape="1">
          <a:blip r:embed="rId5">
            <a:alphaModFix/>
          </a:blip>
          <a:srcRect/>
          <a:stretch/>
        </p:blipFill>
        <p:spPr>
          <a:xfrm>
            <a:off x="457200" y="2171700"/>
            <a:ext cx="2857499" cy="2857499"/>
          </a:xfrm>
          <a:prstGeom prst="rect">
            <a:avLst/>
          </a:prstGeom>
          <a:noFill/>
          <a:ln>
            <a:noFill/>
          </a:ln>
        </p:spPr>
      </p:pic>
      <p:sp>
        <p:nvSpPr>
          <p:cNvPr id="307" name="Shape 307"/>
          <p:cNvSpPr txBox="1"/>
          <p:nvPr/>
        </p:nvSpPr>
        <p:spPr>
          <a:xfrm>
            <a:off x="381000" y="1648200"/>
            <a:ext cx="3048000" cy="4091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Focus (500 K/mm</a:t>
            </a:r>
            <a:r>
              <a:rPr lang="en-US" sz="1400" b="0" i="0" u="none" strike="noStrike" cap="none" baseline="30000">
                <a:solidFill>
                  <a:schemeClr val="dk1"/>
                </a:solidFill>
                <a:latin typeface="Arial"/>
                <a:ea typeface="Arial"/>
                <a:cs typeface="Arial"/>
                <a:sym typeface="Arial"/>
              </a:rPr>
              <a:t>2</a:t>
            </a:r>
            <a:r>
              <a:rPr lang="en-US" sz="1400" b="0" i="0" u="none" strike="noStrike" cap="none">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68312" y="360362"/>
            <a:ext cx="9071099" cy="1171500"/>
          </a:xfrm>
          <a:prstGeom prst="rect">
            <a:avLst/>
          </a:prstGeom>
          <a:noFill/>
          <a:ln>
            <a:noFill/>
          </a:ln>
        </p:spPr>
        <p:txBody>
          <a:bodyPr lIns="0" tIns="0" rIns="0" bIns="0" anchor="ctr" anchorCtr="0">
            <a:noAutofit/>
          </a:bodyPr>
          <a:lstStyle/>
          <a:p>
            <a:pPr marL="0" marR="0" lvl="0" indent="0" algn="ctr" rtl="0">
              <a:lnSpc>
                <a:spcPct val="105000"/>
              </a:lnSpc>
              <a:spcBef>
                <a:spcPts val="0"/>
              </a:spcBef>
              <a:spcAft>
                <a:spcPts val="0"/>
              </a:spcAft>
              <a:buClr>
                <a:srgbClr val="000000"/>
              </a:buClr>
              <a:buSzPct val="25000"/>
              <a:buFont typeface="Source Sans Pro"/>
              <a:buNone/>
            </a:pPr>
            <a:r>
              <a:rPr lang="en-US" sz="4000" b="0" i="0" u="none" strike="noStrike" cap="none">
                <a:solidFill>
                  <a:srgbClr val="000080"/>
                </a:solidFill>
                <a:latin typeface="Source Sans Pro"/>
                <a:ea typeface="Source Sans Pro"/>
                <a:cs typeface="Source Sans Pro"/>
                <a:sym typeface="Source Sans Pro"/>
              </a:rPr>
              <a:t>Cross-talk</a:t>
            </a:r>
          </a:p>
        </p:txBody>
      </p:sp>
      <p:sp>
        <p:nvSpPr>
          <p:cNvPr id="315" name="Shape 315"/>
          <p:cNvSpPr txBox="1">
            <a:spLocks noGrp="1"/>
          </p:cNvSpPr>
          <p:nvPr>
            <p:ph type="body" idx="1"/>
          </p:nvPr>
        </p:nvSpPr>
        <p:spPr>
          <a:xfrm>
            <a:off x="468312" y="1800225"/>
            <a:ext cx="9071099" cy="4989600"/>
          </a:xfrm>
          <a:prstGeom prst="rect">
            <a:avLst/>
          </a:prstGeom>
          <a:noFill/>
          <a:ln>
            <a:noFill/>
          </a:ln>
        </p:spPr>
        <p:txBody>
          <a:bodyPr lIns="0" tIns="17625" rIns="0" bIns="0" anchor="t" anchorCtr="0">
            <a:noAutofit/>
          </a:bodyPr>
          <a:lstStyle/>
          <a:p>
            <a:pPr marL="406400" marR="0" lvl="1" indent="-330200" algn="l" rtl="0">
              <a:lnSpc>
                <a:spcPct val="93000"/>
              </a:lnSpc>
              <a:spcBef>
                <a:spcPts val="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Overlap between dye emission spectra causes (e.g.) A bases to appear in C channel images</a:t>
            </a:r>
          </a:p>
          <a:p>
            <a:pPr marL="406400" marR="0" lvl="1" indent="-330200" algn="l" rtl="0">
              <a:lnSpc>
                <a:spcPct val="93000"/>
              </a:lnSpc>
              <a:spcBef>
                <a:spcPts val="2200"/>
              </a:spcBef>
              <a:spcAft>
                <a:spcPts val="0"/>
              </a:spcAft>
              <a:buClr>
                <a:srgbClr val="000000"/>
              </a:buClr>
              <a:buSzPct val="25000"/>
              <a:buFont typeface="Arial"/>
              <a:buNone/>
            </a:pPr>
            <a:endParaRPr sz="2400" b="0" i="0" u="none" strike="noStrike" cap="none">
              <a:solidFill>
                <a:schemeClr val="dk1"/>
              </a:solidFill>
              <a:latin typeface="Arial"/>
              <a:ea typeface="Arial"/>
              <a:cs typeface="Arial"/>
              <a:sym typeface="Arial"/>
            </a:endParaRPr>
          </a:p>
          <a:p>
            <a:pPr marL="406400" marR="0" lvl="1" indent="-330200" algn="l" rtl="0">
              <a:lnSpc>
                <a:spcPct val="93000"/>
              </a:lnSpc>
              <a:spcBef>
                <a:spcPts val="220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Calculate the cross-talk between each pair of channels - matrix</a:t>
            </a:r>
          </a:p>
          <a:p>
            <a:pPr marL="863600" marR="0" lvl="1" indent="-330200" algn="l" rtl="0">
              <a:lnSpc>
                <a:spcPct val="93000"/>
              </a:lnSpc>
              <a:spcBef>
                <a:spcPts val="22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HiSeq - template cycles i.e. first 4 cycles</a:t>
            </a:r>
          </a:p>
          <a:p>
            <a:pPr marL="863600" marR="0" lvl="1" indent="-330200" algn="l" rtl="0">
              <a:lnSpc>
                <a:spcPct val="93000"/>
              </a:lnSpc>
              <a:spcBef>
                <a:spcPts val="22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MiSeq - first 11 cycles (low complexity)</a:t>
            </a:r>
          </a:p>
          <a:p>
            <a:pPr marL="76200" marR="0" lvl="1" indent="0" algn="l" rtl="0">
              <a:lnSpc>
                <a:spcPct val="93000"/>
              </a:lnSpc>
              <a:spcBef>
                <a:spcPts val="2200"/>
              </a:spcBef>
              <a:spcAft>
                <a:spcPts val="0"/>
              </a:spcAft>
              <a:buClr>
                <a:srgbClr val="000000"/>
              </a:buClr>
              <a:buSzPct val="25000"/>
              <a:buFont typeface="Arial"/>
              <a:buNone/>
            </a:pPr>
            <a:endParaRPr sz="2400" b="0" i="0" u="none" strike="noStrike" cap="none">
              <a:solidFill>
                <a:schemeClr val="dk1"/>
              </a:solidFill>
              <a:latin typeface="Arial"/>
              <a:ea typeface="Arial"/>
              <a:cs typeface="Arial"/>
              <a:sym typeface="Arial"/>
            </a:endParaRPr>
          </a:p>
          <a:p>
            <a:pPr marL="406400" marR="0" lvl="1" indent="-330200" algn="l" rtl="0">
              <a:lnSpc>
                <a:spcPct val="93000"/>
              </a:lnSpc>
              <a:spcBef>
                <a:spcPts val="220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Apply inverse of this matrix to correct cross-talk</a:t>
            </a:r>
          </a:p>
          <a:p>
            <a:pPr marL="0" marR="0" lvl="1" indent="0" algn="l" rtl="0">
              <a:lnSpc>
                <a:spcPct val="93000"/>
              </a:lnSpc>
              <a:spcBef>
                <a:spcPts val="2200"/>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26648" y="264278"/>
            <a:ext cx="9482086" cy="1000955"/>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900" b="1" i="0" u="none" strike="noStrike" cap="none">
                <a:solidFill>
                  <a:schemeClr val="dk1"/>
                </a:solidFill>
                <a:latin typeface="Arial"/>
                <a:ea typeface="Arial"/>
                <a:cs typeface="Arial"/>
                <a:sym typeface="Arial"/>
              </a:rPr>
              <a:t>Matrix Calculations</a:t>
            </a:r>
          </a:p>
        </p:txBody>
      </p:sp>
      <p:sp>
        <p:nvSpPr>
          <p:cNvPr id="321" name="Shape 321"/>
          <p:cNvSpPr txBox="1">
            <a:spLocks noGrp="1"/>
          </p:cNvSpPr>
          <p:nvPr>
            <p:ph type="body" idx="1"/>
          </p:nvPr>
        </p:nvSpPr>
        <p:spPr>
          <a:xfrm>
            <a:off x="285837" y="1267933"/>
            <a:ext cx="9475786" cy="2621193"/>
          </a:xfrm>
          <a:prstGeom prst="rect">
            <a:avLst/>
          </a:prstGeom>
          <a:noFill/>
          <a:ln>
            <a:noFill/>
          </a:ln>
        </p:spPr>
        <p:txBody>
          <a:bodyPr lIns="111975" tIns="55975" rIns="111975" bIns="55975" anchor="t" anchorCtr="0">
            <a:noAutofit/>
          </a:bodyPr>
          <a:lstStyle/>
          <a:p>
            <a:pPr marL="292100" marR="0" lvl="0" indent="-292100" algn="l" rtl="0">
              <a:lnSpc>
                <a:spcPct val="100000"/>
              </a:lnSpc>
              <a:spcBef>
                <a:spcPts val="0"/>
              </a:spcBef>
              <a:spcAft>
                <a:spcPts val="0"/>
              </a:spcAft>
              <a:buClr>
                <a:srgbClr val="F89D21"/>
              </a:buClr>
              <a:buSzPct val="62500"/>
              <a:buFont typeface="Arial"/>
              <a:buChar char="•"/>
            </a:pPr>
            <a:r>
              <a:rPr lang="en-US" sz="2400" b="0" i="0" u="none" strike="noStrike" cap="none">
                <a:solidFill>
                  <a:schemeClr val="dk1"/>
                </a:solidFill>
                <a:latin typeface="Arial"/>
                <a:ea typeface="Arial"/>
                <a:cs typeface="Arial"/>
                <a:sym typeface="Arial"/>
              </a:rPr>
              <a:t>Matrix corrects for cross-talk between the channels and normalizes the observed intensity differences</a:t>
            </a:r>
          </a:p>
          <a:p>
            <a:pPr marL="292100" marR="0" lvl="0" indent="-292100" algn="l" rtl="0">
              <a:lnSpc>
                <a:spcPct val="100000"/>
              </a:lnSpc>
              <a:spcBef>
                <a:spcPts val="1200"/>
              </a:spcBef>
              <a:spcAft>
                <a:spcPts val="0"/>
              </a:spcAft>
              <a:buClr>
                <a:srgbClr val="F89D21"/>
              </a:buClr>
              <a:buSzPct val="2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100000"/>
              </a:lnSpc>
              <a:spcBef>
                <a:spcPts val="1200"/>
              </a:spcBef>
              <a:spcAft>
                <a:spcPts val="0"/>
              </a:spcAft>
              <a:buClr>
                <a:srgbClr val="F89D21"/>
              </a:buClr>
              <a:buSzPct val="2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100000"/>
              </a:lnSpc>
              <a:spcBef>
                <a:spcPts val="1200"/>
              </a:spcBef>
              <a:spcAft>
                <a:spcPts val="0"/>
              </a:spcAft>
              <a:buClr>
                <a:srgbClr val="F89D21"/>
              </a:buClr>
              <a:buSzPct val="250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F89D21"/>
              </a:buClr>
              <a:buSzPct val="2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100000"/>
              </a:lnSpc>
              <a:spcBef>
                <a:spcPts val="1200"/>
              </a:spcBef>
              <a:spcAft>
                <a:spcPts val="0"/>
              </a:spcAft>
              <a:buClr>
                <a:srgbClr val="F89D21"/>
              </a:buClr>
              <a:buSzPct val="25000"/>
              <a:buFont typeface="Arial"/>
              <a:buNone/>
            </a:pPr>
            <a:endParaRPr sz="2400" b="0" i="0" u="none" strike="noStrike" cap="none">
              <a:solidFill>
                <a:schemeClr val="dk1"/>
              </a:solidFill>
              <a:latin typeface="Arial"/>
              <a:ea typeface="Arial"/>
              <a:cs typeface="Arial"/>
              <a:sym typeface="Arial"/>
            </a:endParaRPr>
          </a:p>
        </p:txBody>
      </p:sp>
      <p:grpSp>
        <p:nvGrpSpPr>
          <p:cNvPr id="322" name="Shape 322"/>
          <p:cNvGrpSpPr/>
          <p:nvPr/>
        </p:nvGrpSpPr>
        <p:grpSpPr>
          <a:xfrm>
            <a:off x="3073778" y="2361577"/>
            <a:ext cx="3386484" cy="2154941"/>
            <a:chOff x="2867347" y="1857108"/>
            <a:chExt cx="3071835" cy="1954924"/>
          </a:xfrm>
        </p:grpSpPr>
        <p:sp>
          <p:nvSpPr>
            <p:cNvPr id="323" name="Shape 323"/>
            <p:cNvSpPr txBox="1"/>
            <p:nvPr/>
          </p:nvSpPr>
          <p:spPr>
            <a:xfrm flipH="1">
              <a:off x="4206837" y="3504741"/>
              <a:ext cx="234529" cy="307291"/>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700" b="0" i="0" u="none" strike="noStrike" cap="none">
                  <a:solidFill>
                    <a:schemeClr val="dk1"/>
                  </a:solidFill>
                  <a:latin typeface="Arial"/>
                  <a:ea typeface="Arial"/>
                  <a:cs typeface="Arial"/>
                  <a:sym typeface="Arial"/>
                </a:rPr>
                <a:t>T</a:t>
              </a:r>
            </a:p>
          </p:txBody>
        </p:sp>
        <p:sp>
          <p:nvSpPr>
            <p:cNvPr id="324" name="Shape 324"/>
            <p:cNvSpPr txBox="1"/>
            <p:nvPr/>
          </p:nvSpPr>
          <p:spPr>
            <a:xfrm flipH="1">
              <a:off x="4760051" y="3504741"/>
              <a:ext cx="235527" cy="307291"/>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700" b="0" i="0" u="none" strike="noStrike" cap="none">
                  <a:solidFill>
                    <a:schemeClr val="dk1"/>
                  </a:solidFill>
                  <a:latin typeface="Arial"/>
                  <a:ea typeface="Arial"/>
                  <a:cs typeface="Arial"/>
                  <a:sym typeface="Arial"/>
                </a:rPr>
                <a:t>G</a:t>
              </a:r>
            </a:p>
          </p:txBody>
        </p:sp>
        <p:cxnSp>
          <p:nvCxnSpPr>
            <p:cNvPr id="325" name="Shape 325"/>
            <p:cNvCxnSpPr/>
            <p:nvPr/>
          </p:nvCxnSpPr>
          <p:spPr>
            <a:xfrm rot="10800000">
              <a:off x="2867347" y="3539350"/>
              <a:ext cx="3071833" cy="0"/>
            </a:xfrm>
            <a:prstGeom prst="straightConnector1">
              <a:avLst/>
            </a:prstGeom>
            <a:noFill/>
            <a:ln w="38100" cap="flat" cmpd="sng">
              <a:solidFill>
                <a:schemeClr val="dk1"/>
              </a:solidFill>
              <a:prstDash val="solid"/>
              <a:round/>
              <a:headEnd type="none" w="med" len="med"/>
              <a:tailEnd type="none" w="med" len="med"/>
            </a:ln>
          </p:spPr>
        </p:cxnSp>
        <p:sp>
          <p:nvSpPr>
            <p:cNvPr id="326" name="Shape 326"/>
            <p:cNvSpPr/>
            <p:nvPr/>
          </p:nvSpPr>
          <p:spPr>
            <a:xfrm>
              <a:off x="3060959" y="1857108"/>
              <a:ext cx="2087104" cy="1678047"/>
            </a:xfrm>
            <a:custGeom>
              <a:avLst/>
              <a:gdLst/>
              <a:ahLst/>
              <a:cxnLst/>
              <a:rect l="0" t="0" r="0" b="0"/>
              <a:pathLst>
                <a:path w="120000" h="120000" extrusionOk="0">
                  <a:moveTo>
                    <a:pt x="0" y="118800"/>
                  </a:moveTo>
                  <a:cubicBezTo>
                    <a:pt x="7391" y="118800"/>
                    <a:pt x="14782" y="118800"/>
                    <a:pt x="20869" y="115200"/>
                  </a:cubicBezTo>
                  <a:cubicBezTo>
                    <a:pt x="26956" y="111600"/>
                    <a:pt x="31739" y="106800"/>
                    <a:pt x="36521" y="97200"/>
                  </a:cubicBezTo>
                  <a:cubicBezTo>
                    <a:pt x="41304" y="87600"/>
                    <a:pt x="45217" y="70800"/>
                    <a:pt x="49565" y="57600"/>
                  </a:cubicBezTo>
                  <a:cubicBezTo>
                    <a:pt x="53913" y="44400"/>
                    <a:pt x="58695" y="27600"/>
                    <a:pt x="62608" y="18000"/>
                  </a:cubicBezTo>
                  <a:cubicBezTo>
                    <a:pt x="66521" y="8400"/>
                    <a:pt x="70000" y="0"/>
                    <a:pt x="73043" y="0"/>
                  </a:cubicBezTo>
                  <a:cubicBezTo>
                    <a:pt x="76086" y="0"/>
                    <a:pt x="77826" y="7800"/>
                    <a:pt x="80869" y="18000"/>
                  </a:cubicBezTo>
                  <a:cubicBezTo>
                    <a:pt x="83913" y="28200"/>
                    <a:pt x="88260" y="49200"/>
                    <a:pt x="91304" y="61200"/>
                  </a:cubicBezTo>
                  <a:cubicBezTo>
                    <a:pt x="94347" y="73200"/>
                    <a:pt x="96521" y="81600"/>
                    <a:pt x="99130" y="90000"/>
                  </a:cubicBezTo>
                  <a:cubicBezTo>
                    <a:pt x="101739" y="98400"/>
                    <a:pt x="104347" y="106800"/>
                    <a:pt x="106956" y="111600"/>
                  </a:cubicBezTo>
                  <a:cubicBezTo>
                    <a:pt x="109565" y="116400"/>
                    <a:pt x="112608" y="117600"/>
                    <a:pt x="114782" y="118800"/>
                  </a:cubicBezTo>
                  <a:cubicBezTo>
                    <a:pt x="116956" y="120000"/>
                    <a:pt x="118478" y="119400"/>
                    <a:pt x="120000" y="118800"/>
                  </a:cubicBezTo>
                </a:path>
              </a:pathLst>
            </a:custGeom>
            <a:noFill/>
            <a:ln w="28575" cap="flat" cmpd="sng">
              <a:solidFill>
                <a:schemeClr val="folHlink"/>
              </a:solidFill>
              <a:prstDash val="solid"/>
              <a:round/>
              <a:headEnd type="none" w="med" len="med"/>
              <a:tailEnd type="none" w="med" len="med"/>
            </a:ln>
          </p:spPr>
          <p:txBody>
            <a:bodyPr lIns="111975" tIns="55975" rIns="111975" bIns="55975" anchor="t" anchorCtr="0">
              <a:noAutofit/>
            </a:bodyPr>
            <a:lstStyle/>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Arial"/>
                <a:ea typeface="Arial"/>
                <a:cs typeface="Arial"/>
                <a:sym typeface="Arial"/>
              </a:endParaRPr>
            </a:p>
          </p:txBody>
        </p:sp>
        <p:sp>
          <p:nvSpPr>
            <p:cNvPr id="327" name="Shape 327"/>
            <p:cNvSpPr/>
            <p:nvPr/>
          </p:nvSpPr>
          <p:spPr>
            <a:xfrm>
              <a:off x="3353200" y="2119223"/>
              <a:ext cx="2585982" cy="1385518"/>
            </a:xfrm>
            <a:custGeom>
              <a:avLst/>
              <a:gdLst/>
              <a:ahLst/>
              <a:cxnLst/>
              <a:rect l="0" t="0" r="0" b="0"/>
              <a:pathLst>
                <a:path w="120000" h="120000" extrusionOk="0">
                  <a:moveTo>
                    <a:pt x="0" y="118800"/>
                  </a:moveTo>
                  <a:cubicBezTo>
                    <a:pt x="7391" y="118800"/>
                    <a:pt x="14782" y="118800"/>
                    <a:pt x="20869" y="115200"/>
                  </a:cubicBezTo>
                  <a:cubicBezTo>
                    <a:pt x="26956" y="111600"/>
                    <a:pt x="31739" y="106800"/>
                    <a:pt x="36521" y="97200"/>
                  </a:cubicBezTo>
                  <a:cubicBezTo>
                    <a:pt x="41304" y="87600"/>
                    <a:pt x="45217" y="70800"/>
                    <a:pt x="49565" y="57600"/>
                  </a:cubicBezTo>
                  <a:cubicBezTo>
                    <a:pt x="53913" y="44400"/>
                    <a:pt x="58695" y="27600"/>
                    <a:pt x="62608" y="18000"/>
                  </a:cubicBezTo>
                  <a:cubicBezTo>
                    <a:pt x="66521" y="8400"/>
                    <a:pt x="70000" y="0"/>
                    <a:pt x="73043" y="0"/>
                  </a:cubicBezTo>
                  <a:cubicBezTo>
                    <a:pt x="76086" y="0"/>
                    <a:pt x="77826" y="7800"/>
                    <a:pt x="80869" y="18000"/>
                  </a:cubicBezTo>
                  <a:cubicBezTo>
                    <a:pt x="83913" y="28200"/>
                    <a:pt x="88260" y="49200"/>
                    <a:pt x="91304" y="61200"/>
                  </a:cubicBezTo>
                  <a:cubicBezTo>
                    <a:pt x="94347" y="73200"/>
                    <a:pt x="96521" y="81600"/>
                    <a:pt x="99130" y="90000"/>
                  </a:cubicBezTo>
                  <a:cubicBezTo>
                    <a:pt x="101739" y="98400"/>
                    <a:pt x="104347" y="106800"/>
                    <a:pt x="106956" y="111600"/>
                  </a:cubicBezTo>
                  <a:cubicBezTo>
                    <a:pt x="109565" y="116400"/>
                    <a:pt x="112608" y="117600"/>
                    <a:pt x="114782" y="118800"/>
                  </a:cubicBezTo>
                  <a:cubicBezTo>
                    <a:pt x="116956" y="120000"/>
                    <a:pt x="118478" y="119400"/>
                    <a:pt x="120000" y="118800"/>
                  </a:cubicBezTo>
                </a:path>
              </a:pathLst>
            </a:custGeom>
            <a:noFill/>
            <a:ln w="28575" cap="flat" cmpd="sng">
              <a:solidFill>
                <a:srgbClr val="D04C4F"/>
              </a:solidFill>
              <a:prstDash val="solid"/>
              <a:round/>
              <a:headEnd type="none" w="med" len="med"/>
              <a:tailEnd type="none" w="med" len="med"/>
            </a:ln>
          </p:spPr>
          <p:txBody>
            <a:bodyPr lIns="111975" tIns="55975" rIns="111975" bIns="55975" anchor="t" anchorCtr="0">
              <a:noAutofit/>
            </a:bodyPr>
            <a:lstStyle/>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Arial"/>
                <a:ea typeface="Arial"/>
                <a:cs typeface="Arial"/>
                <a:sym typeface="Arial"/>
              </a:endParaRPr>
            </a:p>
          </p:txBody>
        </p:sp>
        <p:cxnSp>
          <p:nvCxnSpPr>
            <p:cNvPr id="328" name="Shape 328"/>
            <p:cNvCxnSpPr/>
            <p:nvPr/>
          </p:nvCxnSpPr>
          <p:spPr>
            <a:xfrm>
              <a:off x="4324101" y="1892939"/>
              <a:ext cx="0" cy="1661266"/>
            </a:xfrm>
            <a:prstGeom prst="straightConnector1">
              <a:avLst/>
            </a:prstGeom>
            <a:noFill/>
            <a:ln w="9525" cap="flat" cmpd="sng">
              <a:solidFill>
                <a:schemeClr val="dk1"/>
              </a:solidFill>
              <a:prstDash val="dash"/>
              <a:round/>
              <a:headEnd type="none" w="med" len="med"/>
              <a:tailEnd type="none" w="med" len="med"/>
            </a:ln>
          </p:spPr>
        </p:cxnSp>
        <p:cxnSp>
          <p:nvCxnSpPr>
            <p:cNvPr id="329" name="Shape 329"/>
            <p:cNvCxnSpPr/>
            <p:nvPr/>
          </p:nvCxnSpPr>
          <p:spPr>
            <a:xfrm>
              <a:off x="4919982" y="2142381"/>
              <a:ext cx="0" cy="1402299"/>
            </a:xfrm>
            <a:prstGeom prst="straightConnector1">
              <a:avLst/>
            </a:prstGeom>
            <a:noFill/>
            <a:ln w="9525" cap="flat" cmpd="sng">
              <a:solidFill>
                <a:schemeClr val="dk1"/>
              </a:solidFill>
              <a:prstDash val="dash"/>
              <a:round/>
              <a:headEnd type="none" w="med" len="med"/>
              <a:tailEnd type="none" w="med" len="med"/>
            </a:ln>
          </p:spPr>
        </p:cxnSp>
      </p:grpSp>
      <p:sp>
        <p:nvSpPr>
          <p:cNvPr id="330" name="Shape 330"/>
          <p:cNvSpPr txBox="1"/>
          <p:nvPr/>
        </p:nvSpPr>
        <p:spPr>
          <a:xfrm>
            <a:off x="1861086" y="4658750"/>
            <a:ext cx="5811599" cy="2088298"/>
          </a:xfrm>
          <a:prstGeom prst="rect">
            <a:avLst/>
          </a:prstGeom>
          <a:noFill/>
          <a:ln>
            <a:noFill/>
          </a:ln>
        </p:spPr>
        <p:txBody>
          <a:bodyPr lIns="111975" tIns="55975" rIns="111975" bIns="55975"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ct val="25000"/>
              <a:buFont typeface="Courier New"/>
              <a:buNone/>
            </a:pPr>
            <a:r>
              <a:rPr lang="en-US" sz="2000" b="0" i="0" u="none" strike="noStrike" cap="none">
                <a:solidFill>
                  <a:schemeClr val="dk1"/>
                </a:solidFill>
                <a:latin typeface="Courier New"/>
                <a:ea typeface="Courier New"/>
                <a:cs typeface="Courier New"/>
                <a:sym typeface="Courier New"/>
              </a:rPr>
              <a:t>    A        C        G        T</a:t>
            </a:r>
          </a:p>
          <a:p>
            <a:pPr marL="0" marR="0" lvl="0" indent="0" algn="l" rtl="0">
              <a:lnSpc>
                <a:spcPct val="100000"/>
              </a:lnSpc>
              <a:spcBef>
                <a:spcPts val="0"/>
              </a:spcBef>
              <a:spcAft>
                <a:spcPts val="0"/>
              </a:spcAft>
              <a:buClr>
                <a:schemeClr val="dk1"/>
              </a:buClr>
              <a:buSzPct val="25000"/>
              <a:buFont typeface="Courier New"/>
              <a:buNone/>
            </a:pPr>
            <a:r>
              <a:rPr lang="en-US" sz="2000" b="0" i="0" u="none" strike="noStrike" cap="none">
                <a:solidFill>
                  <a:schemeClr val="dk1"/>
                </a:solidFill>
                <a:latin typeface="Courier New"/>
                <a:ea typeface="Courier New"/>
                <a:cs typeface="Courier New"/>
                <a:sym typeface="Courier New"/>
              </a:rPr>
              <a:t>A 0.65	0.14	  0.01	  0.02 </a:t>
            </a:r>
          </a:p>
          <a:p>
            <a:pPr marL="0" marR="0" lvl="0" indent="0" algn="l" rtl="0">
              <a:lnSpc>
                <a:spcPct val="100000"/>
              </a:lnSpc>
              <a:spcBef>
                <a:spcPts val="0"/>
              </a:spcBef>
              <a:spcAft>
                <a:spcPts val="0"/>
              </a:spcAft>
              <a:buClr>
                <a:schemeClr val="dk1"/>
              </a:buClr>
              <a:buSzPct val="25000"/>
              <a:buFont typeface="Courier New"/>
              <a:buNone/>
            </a:pPr>
            <a:r>
              <a:rPr lang="en-US" sz="2000" b="0" i="0" u="none" strike="noStrike" cap="none">
                <a:solidFill>
                  <a:schemeClr val="dk1"/>
                </a:solidFill>
                <a:latin typeface="Courier New"/>
                <a:ea typeface="Courier New"/>
                <a:cs typeface="Courier New"/>
                <a:sym typeface="Courier New"/>
              </a:rPr>
              <a:t>C 0.81	1.04    0.02	  0.03 </a:t>
            </a:r>
          </a:p>
          <a:p>
            <a:pPr marL="0" marR="0" lvl="0" indent="0" algn="l" rtl="0">
              <a:lnSpc>
                <a:spcPct val="100000"/>
              </a:lnSpc>
              <a:spcBef>
                <a:spcPts val="0"/>
              </a:spcBef>
              <a:spcAft>
                <a:spcPts val="0"/>
              </a:spcAft>
              <a:buClr>
                <a:schemeClr val="dk1"/>
              </a:buClr>
              <a:buSzPct val="25000"/>
              <a:buFont typeface="Courier New"/>
              <a:buNone/>
            </a:pPr>
            <a:r>
              <a:rPr lang="en-US" sz="2000" b="0" i="0" u="none" strike="noStrike" cap="none">
                <a:solidFill>
                  <a:schemeClr val="dk1"/>
                </a:solidFill>
                <a:latin typeface="Courier New"/>
                <a:ea typeface="Courier New"/>
                <a:cs typeface="Courier New"/>
                <a:sym typeface="Courier New"/>
              </a:rPr>
              <a:t>G 0.02	0.02	  1.18	  0.04 </a:t>
            </a:r>
          </a:p>
          <a:p>
            <a:pPr marL="0" marR="0" lvl="0" indent="0" algn="l" rtl="0">
              <a:lnSpc>
                <a:spcPct val="100000"/>
              </a:lnSpc>
              <a:spcBef>
                <a:spcPts val="0"/>
              </a:spcBef>
              <a:spcAft>
                <a:spcPts val="0"/>
              </a:spcAft>
              <a:buClr>
                <a:schemeClr val="dk1"/>
              </a:buClr>
              <a:buSzPct val="25000"/>
              <a:buFont typeface="Courier New"/>
              <a:buNone/>
            </a:pPr>
            <a:r>
              <a:rPr lang="en-US" sz="2000" b="0" i="0" u="none" strike="noStrike" cap="none">
                <a:solidFill>
                  <a:schemeClr val="dk1"/>
                </a:solidFill>
                <a:latin typeface="Courier New"/>
                <a:ea typeface="Courier New"/>
                <a:cs typeface="Courier New"/>
                <a:sym typeface="Courier New"/>
              </a:rPr>
              <a:t>T 0.03	0.03	  1.10	  1.56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68312" y="360362"/>
            <a:ext cx="9071099" cy="1171500"/>
          </a:xfrm>
          <a:prstGeom prst="rect">
            <a:avLst/>
          </a:prstGeom>
          <a:noFill/>
          <a:ln>
            <a:noFill/>
          </a:ln>
        </p:spPr>
        <p:txBody>
          <a:bodyPr lIns="0" tIns="0" rIns="0" bIns="0" anchor="ctr" anchorCtr="0">
            <a:noAutofit/>
          </a:bodyPr>
          <a:lstStyle/>
          <a:p>
            <a:pPr marL="0" marR="0" lvl="0" indent="0" algn="ctr" rtl="0">
              <a:lnSpc>
                <a:spcPct val="105000"/>
              </a:lnSpc>
              <a:spcBef>
                <a:spcPts val="0"/>
              </a:spcBef>
              <a:spcAft>
                <a:spcPts val="0"/>
              </a:spcAft>
              <a:buClr>
                <a:srgbClr val="000000"/>
              </a:buClr>
              <a:buSzPct val="25000"/>
              <a:buFont typeface="Source Sans Pro"/>
              <a:buNone/>
            </a:pPr>
            <a:r>
              <a:rPr lang="en-US" sz="4000" b="0" i="0" u="none" strike="noStrike" cap="none">
                <a:solidFill>
                  <a:srgbClr val="000080"/>
                </a:solidFill>
                <a:latin typeface="Source Sans Pro"/>
                <a:ea typeface="Source Sans Pro"/>
                <a:cs typeface="Source Sans Pro"/>
                <a:sym typeface="Source Sans Pro"/>
              </a:rPr>
              <a:t>Cross-talk</a:t>
            </a:r>
          </a:p>
        </p:txBody>
      </p:sp>
      <p:sp>
        <p:nvSpPr>
          <p:cNvPr id="338" name="Shape 338"/>
          <p:cNvSpPr txBox="1">
            <a:spLocks noGrp="1"/>
          </p:cNvSpPr>
          <p:nvPr>
            <p:ph type="body" idx="1"/>
          </p:nvPr>
        </p:nvSpPr>
        <p:spPr>
          <a:xfrm>
            <a:off x="468312" y="1800225"/>
            <a:ext cx="9071099" cy="4989600"/>
          </a:xfrm>
          <a:prstGeom prst="rect">
            <a:avLst/>
          </a:prstGeom>
          <a:noFill/>
          <a:ln>
            <a:noFill/>
          </a:ln>
        </p:spPr>
        <p:txBody>
          <a:bodyPr lIns="0" tIns="17625" rIns="0" bIns="0" anchor="t" anchorCtr="0">
            <a:noAutofit/>
          </a:bodyPr>
          <a:lstStyle/>
          <a:p>
            <a:pPr marL="1320800" marR="0" lvl="1" indent="-330200" algn="l" rtl="0">
              <a:lnSpc>
                <a:spcPct val="93000"/>
              </a:lnSpc>
              <a:spcBef>
                <a:spcPts val="0"/>
              </a:spcBef>
              <a:spcAft>
                <a:spcPts val="0"/>
              </a:spcAft>
              <a:buClr>
                <a:srgbClr val="000000"/>
              </a:buClr>
              <a:buSzPct val="25000"/>
              <a:buFont typeface="Arial"/>
              <a:buNone/>
            </a:pPr>
            <a:endParaRPr sz="2800" b="0" i="0" u="none" strike="noStrike" cap="none">
              <a:solidFill>
                <a:srgbClr val="000000"/>
              </a:solidFill>
              <a:latin typeface="Arial"/>
              <a:ea typeface="Arial"/>
              <a:cs typeface="Arial"/>
              <a:sym typeface="Arial"/>
            </a:endParaRPr>
          </a:p>
        </p:txBody>
      </p:sp>
      <p:pic>
        <p:nvPicPr>
          <p:cNvPr id="339" name="Shape 339"/>
          <p:cNvPicPr preferRelativeResize="0"/>
          <p:nvPr/>
        </p:nvPicPr>
        <p:blipFill rotWithShape="1">
          <a:blip r:embed="rId3">
            <a:alphaModFix/>
          </a:blip>
          <a:srcRect/>
          <a:stretch/>
        </p:blipFill>
        <p:spPr>
          <a:xfrm>
            <a:off x="615950" y="2041525"/>
            <a:ext cx="4314824" cy="4295775"/>
          </a:xfrm>
          <a:prstGeom prst="rect">
            <a:avLst/>
          </a:prstGeom>
          <a:noFill/>
          <a:ln>
            <a:noFill/>
          </a:ln>
        </p:spPr>
      </p:pic>
      <p:pic>
        <p:nvPicPr>
          <p:cNvPr id="340" name="Shape 340"/>
          <p:cNvPicPr preferRelativeResize="0"/>
          <p:nvPr/>
        </p:nvPicPr>
        <p:blipFill rotWithShape="1">
          <a:blip r:embed="rId4">
            <a:alphaModFix/>
          </a:blip>
          <a:srcRect/>
          <a:stretch/>
        </p:blipFill>
        <p:spPr>
          <a:xfrm>
            <a:off x="5083175" y="2055811"/>
            <a:ext cx="4295775" cy="42862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503237" y="301625"/>
            <a:ext cx="9069298" cy="1260598"/>
          </a:xfrm>
          <a:prstGeom prst="rect">
            <a:avLst/>
          </a:prstGeom>
          <a:noFill/>
          <a:ln>
            <a:noFill/>
          </a:ln>
        </p:spPr>
        <p:txBody>
          <a:bodyPr lIns="91425" tIns="91425" rIns="91425" bIns="91425" anchor="ctr" anchorCtr="0">
            <a:noAutofit/>
          </a:bodyPr>
          <a:lstStyle/>
          <a:p>
            <a:pPr marL="0" marR="0" lvl="0" indent="0" algn="ctr" rtl="0">
              <a:lnSpc>
                <a:spcPct val="93000"/>
              </a:lnSpc>
              <a:spcBef>
                <a:spcPts val="0"/>
              </a:spcBef>
              <a:spcAft>
                <a:spcPts val="0"/>
              </a:spcAft>
              <a:buClr>
                <a:srgbClr val="1F497D"/>
              </a:buClr>
              <a:buSzPct val="25000"/>
              <a:buFont typeface="Source Sans Pro"/>
              <a:buNone/>
            </a:pPr>
            <a:r>
              <a:rPr lang="en-US" sz="4000" b="0" i="0" u="none" strike="noStrike" cap="none">
                <a:solidFill>
                  <a:srgbClr val="1F497D"/>
                </a:solidFill>
                <a:latin typeface="Source Sans Pro"/>
                <a:ea typeface="Source Sans Pro"/>
                <a:cs typeface="Source Sans Pro"/>
                <a:sym typeface="Source Sans Pro"/>
              </a:rPr>
              <a:t>Cluster finding, image registration, crosstalk correction</a:t>
            </a:r>
          </a:p>
        </p:txBody>
      </p:sp>
      <p:sp>
        <p:nvSpPr>
          <p:cNvPr id="346" name="Shape 346"/>
          <p:cNvSpPr txBox="1">
            <a:spLocks noGrp="1"/>
          </p:cNvSpPr>
          <p:nvPr>
            <p:ph type="body" idx="1"/>
          </p:nvPr>
        </p:nvSpPr>
        <p:spPr>
          <a:xfrm>
            <a:off x="503237" y="1768475"/>
            <a:ext cx="9069298" cy="4987800"/>
          </a:xfrm>
          <a:prstGeom prst="rect">
            <a:avLst/>
          </a:prstGeom>
          <a:noFill/>
          <a:ln>
            <a:noFill/>
          </a:ln>
        </p:spPr>
        <p:txBody>
          <a:bodyPr lIns="91425" tIns="91425" rIns="91425" bIns="91425" anchor="t" anchorCtr="0">
            <a:noAutofit/>
          </a:bodyPr>
          <a:lstStyle/>
          <a:p>
            <a:pPr marL="0" marR="0" lvl="0" indent="0" algn="l" rtl="0">
              <a:lnSpc>
                <a:spcPct val="93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Cluster finding</a:t>
            </a:r>
          </a:p>
          <a:p>
            <a:pPr marL="457200" marR="0" lvl="0" indent="0" algn="l" rtl="0">
              <a:lnSpc>
                <a:spcPct val="93000"/>
              </a:lnSpc>
              <a:spcBef>
                <a:spcPts val="1425"/>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High Density		reduce density</a:t>
            </a:r>
          </a:p>
          <a:p>
            <a:pPr marL="457200" marR="0" lvl="0" indent="0" algn="l" rtl="0">
              <a:lnSpc>
                <a:spcPct val="93000"/>
              </a:lnSpc>
              <a:spcBef>
                <a:spcPts val="1425"/>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Low complexity	Spike 50% phix (HiSeq)</a:t>
            </a:r>
          </a:p>
          <a:p>
            <a:pPr marL="0" marR="0" lvl="0" indent="0" algn="l" rtl="0">
              <a:lnSpc>
                <a:spcPct val="93000"/>
              </a:lnSpc>
              <a:spcBef>
                <a:spcPts val="1425"/>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Registration</a:t>
            </a:r>
          </a:p>
          <a:p>
            <a:pPr marL="457200" marR="0" lvl="0" indent="0" algn="l" rtl="0">
              <a:lnSpc>
                <a:spcPct val="93000"/>
              </a:lnSpc>
              <a:spcBef>
                <a:spcPts val="1425"/>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High Density		reduce density</a:t>
            </a:r>
          </a:p>
          <a:p>
            <a:pPr marL="457200" marR="0" lvl="0" indent="0" algn="l" rtl="0">
              <a:lnSpc>
                <a:spcPct val="93000"/>
              </a:lnSpc>
              <a:spcBef>
                <a:spcPts val="1425"/>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Low complexity	Spike in 5% phix</a:t>
            </a:r>
          </a:p>
          <a:p>
            <a:pPr marL="0" marR="0" lvl="0" indent="0" algn="l" rtl="0">
              <a:lnSpc>
                <a:spcPct val="93000"/>
              </a:lnSpc>
              <a:spcBef>
                <a:spcPts val="1425"/>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Crosstalk correction</a:t>
            </a:r>
          </a:p>
          <a:p>
            <a:pPr marL="457200" marR="0" lvl="0" indent="0" algn="l" rtl="0">
              <a:lnSpc>
                <a:spcPct val="93000"/>
              </a:lnSpc>
              <a:spcBef>
                <a:spcPts val="1425"/>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Low complexity	Spike in 20-50% phix (HiSeq)</a:t>
            </a:r>
          </a:p>
          <a:p>
            <a:pPr marL="0" marR="0" lvl="0" indent="0" algn="l" rtl="0">
              <a:lnSpc>
                <a:spcPct val="93000"/>
              </a:lnSpc>
              <a:spcBef>
                <a:spcPts val="1425"/>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a:p>
            <a:pPr marL="800100" marR="0" lvl="0" indent="-139700" algn="l" rtl="0">
              <a:lnSpc>
                <a:spcPct val="93000"/>
              </a:lnSpc>
              <a:spcBef>
                <a:spcPts val="1425"/>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42900" marR="0" lvl="0" indent="-139700" algn="l" rtl="0">
              <a:lnSpc>
                <a:spcPct val="93000"/>
              </a:lnSpc>
              <a:spcBef>
                <a:spcPts val="1425"/>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503237" y="301625"/>
            <a:ext cx="9069386" cy="1260473"/>
          </a:xfrm>
          <a:prstGeom prst="rect">
            <a:avLst/>
          </a:prstGeom>
          <a:noFill/>
          <a:ln>
            <a:noFill/>
          </a:ln>
        </p:spPr>
        <p:txBody>
          <a:bodyPr lIns="0" tIns="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chemeClr val="dk1"/>
                </a:solidFill>
                <a:latin typeface="Arial"/>
                <a:ea typeface="Arial"/>
                <a:cs typeface="Arial"/>
                <a:sym typeface="Arial"/>
              </a:rPr>
              <a:t>MiSeq to HiSeqX</a:t>
            </a:r>
          </a:p>
        </p:txBody>
      </p:sp>
      <p:sp>
        <p:nvSpPr>
          <p:cNvPr id="175" name="Shape 175"/>
          <p:cNvSpPr txBox="1">
            <a:spLocks noGrp="1"/>
          </p:cNvSpPr>
          <p:nvPr>
            <p:ph type="body" idx="1"/>
          </p:nvPr>
        </p:nvSpPr>
        <p:spPr>
          <a:xfrm>
            <a:off x="503237" y="1768475"/>
            <a:ext cx="9069386" cy="4987923"/>
          </a:xfrm>
          <a:prstGeom prst="rect">
            <a:avLst/>
          </a:prstGeom>
          <a:noFill/>
          <a:ln>
            <a:noFill/>
          </a:ln>
        </p:spPr>
        <p:txBody>
          <a:bodyPr lIns="0" tIns="28200" rIns="0" bIns="0" anchor="t" anchorCtr="0">
            <a:noAutofit/>
          </a:bodyPr>
          <a:lstStyle/>
          <a:p>
            <a:pPr marL="457200" marR="0" lvl="0" indent="-76200" algn="l" rtl="0">
              <a:lnSpc>
                <a:spcPct val="93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MiSeq</a:t>
            </a:r>
          </a:p>
          <a:p>
            <a:pPr marL="914400" marR="0" lvl="0" indent="-76200" algn="l" rtl="0">
              <a:lnSpc>
                <a:spcPct val="93000"/>
              </a:lnSpc>
              <a:spcBef>
                <a:spcPts val="14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Flow cell made on the instrument</a:t>
            </a:r>
          </a:p>
          <a:p>
            <a:pPr marL="914400" marR="0" lvl="0" indent="-76200" algn="l" rtl="0">
              <a:lnSpc>
                <a:spcPct val="93000"/>
              </a:lnSpc>
              <a:spcBef>
                <a:spcPts val="11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Small fast, 1 lanes 1-2 days for a 600 cycle run</a:t>
            </a:r>
          </a:p>
          <a:p>
            <a:pPr marL="0" marR="0" lvl="0" indent="0" algn="l" rtl="0">
              <a:lnSpc>
                <a:spcPct val="93000"/>
              </a:lnSpc>
              <a:spcBef>
                <a:spcPts val="11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	</a:t>
            </a:r>
          </a:p>
          <a:p>
            <a:pPr marL="0" marR="0" lvl="0" indent="381000" algn="l" rtl="0">
              <a:lnSpc>
                <a:spcPct val="93000"/>
              </a:lnSpc>
              <a:spcBef>
                <a:spcPts val="110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HiSeq 2000</a:t>
            </a:r>
          </a:p>
          <a:p>
            <a:pPr marL="914400" marR="0" lvl="0" indent="0" algn="l" rtl="0">
              <a:lnSpc>
                <a:spcPct val="93000"/>
              </a:lnSpc>
              <a:spcBef>
                <a:spcPts val="140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Flow cells made elsewhere (cBot)</a:t>
            </a:r>
          </a:p>
          <a:p>
            <a:pPr marL="914400" marR="0" lvl="0" indent="0" algn="l" rtl="0">
              <a:lnSpc>
                <a:spcPct val="93000"/>
              </a:lnSpc>
              <a:spcBef>
                <a:spcPts val="110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8 lanes, ~8-9 days for a 200 cycle run V3 chemistry</a:t>
            </a:r>
          </a:p>
          <a:p>
            <a:pPr marL="914400" marR="0" lvl="0" indent="0" algn="l" rtl="0">
              <a:lnSpc>
                <a:spcPct val="93000"/>
              </a:lnSpc>
              <a:spcBef>
                <a:spcPts val="11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8 lanes, ~3-4 days for a 250 cycle run V4 chemistry</a:t>
            </a:r>
          </a:p>
          <a:p>
            <a:pPr marL="914400" marR="0" lvl="0" indent="0" algn="l" rtl="0">
              <a:lnSpc>
                <a:spcPct val="93000"/>
              </a:lnSpc>
              <a:spcBef>
                <a:spcPts val="110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2 flowcells, independent runs</a:t>
            </a:r>
          </a:p>
          <a:p>
            <a:pPr marL="0" marR="0" lvl="0" indent="0" algn="l" rtl="0">
              <a:lnSpc>
                <a:spcPct val="93000"/>
              </a:lnSpc>
              <a:spcBef>
                <a:spcPts val="0"/>
              </a:spcBef>
              <a:spcAft>
                <a:spcPts val="0"/>
              </a:spcAft>
              <a:buClr>
                <a:srgbClr val="000000"/>
              </a:buClr>
              <a:buSzPct val="25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93000"/>
              </a:lnSpc>
              <a:spcBef>
                <a:spcPts val="1425"/>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008062" y="303212"/>
            <a:ext cx="8567737" cy="1258887"/>
          </a:xfrm>
          <a:prstGeom prst="rect">
            <a:avLst/>
          </a:prstGeom>
          <a:noFill/>
          <a:ln>
            <a:noFill/>
          </a:ln>
        </p:spPr>
        <p:txBody>
          <a:bodyPr lIns="90000" tIns="45000" rIns="90000" bIns="450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1F497D"/>
                </a:solidFill>
                <a:latin typeface="Arial"/>
                <a:ea typeface="Arial"/>
                <a:cs typeface="Arial"/>
                <a:sym typeface="Arial"/>
              </a:rPr>
              <a:t>Phasing Correction</a:t>
            </a:r>
          </a:p>
        </p:txBody>
      </p:sp>
      <p:pic>
        <p:nvPicPr>
          <p:cNvPr id="354" name="Shape 354"/>
          <p:cNvPicPr preferRelativeResize="0"/>
          <p:nvPr/>
        </p:nvPicPr>
        <p:blipFill rotWithShape="1">
          <a:blip r:embed="rId3">
            <a:alphaModFix/>
          </a:blip>
          <a:srcRect/>
          <a:stretch/>
        </p:blipFill>
        <p:spPr>
          <a:xfrm>
            <a:off x="1036637" y="2125660"/>
            <a:ext cx="8256586" cy="3306762"/>
          </a:xfrm>
          <a:prstGeom prst="rect">
            <a:avLst/>
          </a:prstGeom>
          <a:noFill/>
          <a:ln>
            <a:noFill/>
          </a:ln>
        </p:spPr>
      </p:pic>
      <p:sp>
        <p:nvSpPr>
          <p:cNvPr id="355" name="Shape 355"/>
          <p:cNvSpPr txBox="1"/>
          <p:nvPr/>
        </p:nvSpPr>
        <p:spPr>
          <a:xfrm>
            <a:off x="2870200" y="6615110"/>
            <a:ext cx="6608762" cy="401637"/>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Source: Illumina Sequence Analysis Software User Guide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503237" y="301625"/>
            <a:ext cx="9069298" cy="1260598"/>
          </a:xfrm>
          <a:prstGeom prst="rect">
            <a:avLst/>
          </a:prstGeom>
          <a:noFill/>
          <a:ln>
            <a:noFill/>
          </a:ln>
        </p:spPr>
        <p:txBody>
          <a:bodyPr lIns="91425" tIns="91425" rIns="91425" bIns="91425" anchor="ctr" anchorCtr="0">
            <a:noAutofit/>
          </a:bodyPr>
          <a:lstStyle/>
          <a:p>
            <a:pPr marL="0" marR="0" lvl="0" indent="0" algn="ctr" rtl="0">
              <a:lnSpc>
                <a:spcPct val="93000"/>
              </a:lnSpc>
              <a:spcBef>
                <a:spcPts val="0"/>
              </a:spcBef>
              <a:spcAft>
                <a:spcPts val="0"/>
              </a:spcAft>
              <a:buClr>
                <a:srgbClr val="1F497D"/>
              </a:buClr>
              <a:buSzPct val="25000"/>
              <a:buFont typeface="Arial"/>
              <a:buNone/>
            </a:pPr>
            <a:r>
              <a:rPr lang="en-US" sz="4400" b="0" i="0" u="none" strike="noStrike" cap="none">
                <a:solidFill>
                  <a:srgbClr val="1F497D"/>
                </a:solidFill>
                <a:latin typeface="Arial"/>
                <a:ea typeface="Arial"/>
                <a:cs typeface="Arial"/>
                <a:sym typeface="Arial"/>
              </a:rPr>
              <a:t>Phasing Correction</a:t>
            </a:r>
          </a:p>
        </p:txBody>
      </p:sp>
      <p:sp>
        <p:nvSpPr>
          <p:cNvPr id="361" name="Shape 361"/>
          <p:cNvSpPr txBox="1">
            <a:spLocks noGrp="1"/>
          </p:cNvSpPr>
          <p:nvPr>
            <p:ph type="body" idx="1"/>
          </p:nvPr>
        </p:nvSpPr>
        <p:spPr>
          <a:xfrm>
            <a:off x="503237" y="1768475"/>
            <a:ext cx="9069298" cy="4987800"/>
          </a:xfrm>
          <a:prstGeom prst="rect">
            <a:avLst/>
          </a:prstGeom>
          <a:noFill/>
          <a:ln>
            <a:noFill/>
          </a:ln>
        </p:spPr>
        <p:txBody>
          <a:bodyPr lIns="91425" tIns="91425" rIns="91425" bIns="91425" anchor="t" anchorCtr="0">
            <a:noAutofit/>
          </a:bodyPr>
          <a:lstStyle/>
          <a:p>
            <a:pPr marL="406400" marR="0" lvl="1" indent="-330200" algn="l" rtl="0">
              <a:lnSpc>
                <a:spcPct val="93000"/>
              </a:lnSpc>
              <a:spcBef>
                <a:spcPts val="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Phasing is cumulative</a:t>
            </a:r>
          </a:p>
          <a:p>
            <a:pPr marL="863600" marR="0" lvl="1" indent="-330200" algn="l" rtl="0">
              <a:lnSpc>
                <a:spcPct val="93000"/>
              </a:lnSpc>
              <a:spcBef>
                <a:spcPts val="22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Can affect a significant fraction of the cluster for long reads</a:t>
            </a:r>
          </a:p>
          <a:p>
            <a:pPr marL="406400" marR="0" lvl="1" indent="-330200" algn="l" rtl="0">
              <a:lnSpc>
                <a:spcPct val="93000"/>
              </a:lnSpc>
              <a:spcBef>
                <a:spcPts val="220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Estimate</a:t>
            </a:r>
          </a:p>
          <a:p>
            <a:pPr marL="863600" marR="0" lvl="1" indent="-330200" algn="l" rtl="0">
              <a:lnSpc>
                <a:spcPct val="93000"/>
              </a:lnSpc>
              <a:spcBef>
                <a:spcPts val="22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For each base look for clusters where the previous/next base is different to the called base. Calculate the average relative intensity in the previous/next base in the channel corresponding to the called base</a:t>
            </a:r>
          </a:p>
          <a:p>
            <a:pPr marL="0" marR="0" lvl="1" indent="0" algn="l" rtl="0">
              <a:lnSpc>
                <a:spcPct val="93000"/>
              </a:lnSpc>
              <a:spcBef>
                <a:spcPts val="2200"/>
              </a:spcBef>
              <a:spcAft>
                <a:spcPts val="0"/>
              </a:spcAft>
              <a:buClr>
                <a:srgbClr val="000000"/>
              </a:buClr>
              <a:buSzPct val="25000"/>
              <a:buFont typeface="Arial"/>
              <a:buNone/>
            </a:pPr>
            <a:r>
              <a:rPr lang="en-US" sz="2400" b="0" i="0" u="none" strike="noStrike" cap="none">
                <a:solidFill>
                  <a:schemeClr val="dk1"/>
                </a:solidFill>
                <a:latin typeface="Arial"/>
                <a:ea typeface="Arial"/>
                <a:cs typeface="Arial"/>
                <a:sym typeface="Arial"/>
              </a:rPr>
              <a:t> Dynamic</a:t>
            </a:r>
          </a:p>
          <a:p>
            <a:pPr marL="0" marR="0" lvl="1" indent="457200" algn="l" rtl="0">
              <a:lnSpc>
                <a:spcPct val="93000"/>
              </a:lnSpc>
              <a:spcBef>
                <a:spcPts val="22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 Phasing is estimated and corrected dynamically</a:t>
            </a:r>
          </a:p>
          <a:p>
            <a:pPr marL="342900" marR="0" lvl="0" indent="-139700" algn="l" rtl="0">
              <a:lnSpc>
                <a:spcPct val="93000"/>
              </a:lnSpc>
              <a:spcBef>
                <a:spcPts val="110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503237" y="301625"/>
            <a:ext cx="9069298" cy="1260598"/>
          </a:xfrm>
          <a:prstGeom prst="rect">
            <a:avLst/>
          </a:prstGeom>
          <a:noFill/>
          <a:ln>
            <a:noFill/>
          </a:ln>
        </p:spPr>
        <p:txBody>
          <a:bodyPr lIns="91425" tIns="91425" rIns="91425" bIns="91425" anchor="ctr" anchorCtr="0">
            <a:noAutofit/>
          </a:bodyPr>
          <a:lstStyle/>
          <a:p>
            <a:pPr marL="0" marR="0" lvl="0" indent="0" algn="ctr" rtl="0">
              <a:lnSpc>
                <a:spcPct val="93000"/>
              </a:lnSpc>
              <a:spcBef>
                <a:spcPts val="0"/>
              </a:spcBef>
              <a:spcAft>
                <a:spcPts val="0"/>
              </a:spcAft>
              <a:buClr>
                <a:srgbClr val="1F497D"/>
              </a:buClr>
              <a:buSzPct val="25000"/>
              <a:buFont typeface="Arial"/>
              <a:buNone/>
            </a:pPr>
            <a:r>
              <a:rPr lang="en-US" sz="4400" b="0" i="0" u="none" strike="noStrike" cap="none">
                <a:solidFill>
                  <a:srgbClr val="1F497D"/>
                </a:solidFill>
                <a:latin typeface="Arial"/>
                <a:ea typeface="Arial"/>
                <a:cs typeface="Arial"/>
                <a:sym typeface="Arial"/>
              </a:rPr>
              <a:t>Phasing Correction</a:t>
            </a:r>
          </a:p>
        </p:txBody>
      </p:sp>
      <p:pic>
        <p:nvPicPr>
          <p:cNvPr id="367" name="Shape 367"/>
          <p:cNvPicPr preferRelativeResize="0"/>
          <p:nvPr/>
        </p:nvPicPr>
        <p:blipFill rotWithShape="1">
          <a:blip r:embed="rId3">
            <a:alphaModFix/>
          </a:blip>
          <a:srcRect/>
          <a:stretch/>
        </p:blipFill>
        <p:spPr>
          <a:xfrm>
            <a:off x="4371400" y="2374886"/>
            <a:ext cx="3238499" cy="3061828"/>
          </a:xfrm>
          <a:prstGeom prst="rect">
            <a:avLst/>
          </a:prstGeom>
          <a:noFill/>
          <a:ln>
            <a:noFill/>
          </a:ln>
        </p:spPr>
      </p:pic>
      <p:sp>
        <p:nvSpPr>
          <p:cNvPr id="368" name="Shape 368"/>
          <p:cNvSpPr txBox="1"/>
          <p:nvPr/>
        </p:nvSpPr>
        <p:spPr>
          <a:xfrm>
            <a:off x="5410200" y="1905000"/>
            <a:ext cx="1295400" cy="381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MiSeq</a:t>
            </a:r>
          </a:p>
        </p:txBody>
      </p:sp>
      <p:pic>
        <p:nvPicPr>
          <p:cNvPr id="369" name="Shape 369"/>
          <p:cNvPicPr preferRelativeResize="0"/>
          <p:nvPr/>
        </p:nvPicPr>
        <p:blipFill rotWithShape="1">
          <a:blip r:embed="rId4">
            <a:alphaModFix/>
          </a:blip>
          <a:srcRect/>
          <a:stretch/>
        </p:blipFill>
        <p:spPr>
          <a:xfrm>
            <a:off x="7950200" y="2289175"/>
            <a:ext cx="909937" cy="3082924"/>
          </a:xfrm>
          <a:prstGeom prst="rect">
            <a:avLst/>
          </a:prstGeom>
          <a:noFill/>
          <a:ln>
            <a:noFill/>
          </a:ln>
        </p:spPr>
      </p:pic>
      <p:pic>
        <p:nvPicPr>
          <p:cNvPr id="370" name="Shape 370"/>
          <p:cNvPicPr preferRelativeResize="0"/>
          <p:nvPr/>
        </p:nvPicPr>
        <p:blipFill rotWithShape="1">
          <a:blip r:embed="rId5">
            <a:alphaModFix/>
          </a:blip>
          <a:srcRect/>
          <a:stretch/>
        </p:blipFill>
        <p:spPr>
          <a:xfrm>
            <a:off x="534987" y="2374900"/>
            <a:ext cx="3601363" cy="3282949"/>
          </a:xfrm>
          <a:prstGeom prst="rect">
            <a:avLst/>
          </a:prstGeom>
          <a:noFill/>
          <a:ln>
            <a:noFill/>
          </a:ln>
        </p:spPr>
      </p:pic>
      <p:sp>
        <p:nvSpPr>
          <p:cNvPr id="371" name="Shape 371"/>
          <p:cNvSpPr txBox="1"/>
          <p:nvPr/>
        </p:nvSpPr>
        <p:spPr>
          <a:xfrm>
            <a:off x="1752600" y="1905000"/>
            <a:ext cx="1295400" cy="381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HiSeq</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503237" y="346075"/>
            <a:ext cx="9070974" cy="1171575"/>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rgbClr val="004586"/>
                </a:solidFill>
                <a:latin typeface="Arial"/>
                <a:ea typeface="Arial"/>
                <a:cs typeface="Arial"/>
                <a:sym typeface="Arial"/>
              </a:rPr>
              <a:t>Base calling and quality scoring</a:t>
            </a:r>
          </a:p>
        </p:txBody>
      </p:sp>
      <p:sp>
        <p:nvSpPr>
          <p:cNvPr id="379" name="Shape 379"/>
          <p:cNvSpPr txBox="1">
            <a:spLocks noGrp="1"/>
          </p:cNvSpPr>
          <p:nvPr>
            <p:ph type="body" idx="1"/>
          </p:nvPr>
        </p:nvSpPr>
        <p:spPr>
          <a:xfrm>
            <a:off x="468312" y="1800225"/>
            <a:ext cx="9070974" cy="4989512"/>
          </a:xfrm>
          <a:prstGeom prst="rect">
            <a:avLst/>
          </a:prstGeom>
          <a:noFill/>
          <a:ln>
            <a:noFill/>
          </a:ln>
        </p:spPr>
        <p:txBody>
          <a:bodyPr lIns="0" tIns="22925" rIns="0" bIns="0" anchor="t" anchorCtr="0">
            <a:noAutofit/>
          </a:bodyPr>
          <a:lstStyle/>
          <a:p>
            <a:pPr marL="863600" marR="0" lvl="0" indent="-406400" algn="l" rtl="0">
              <a:lnSpc>
                <a:spcPct val="93000"/>
              </a:lnSpc>
              <a:spcBef>
                <a:spcPts val="0"/>
              </a:spcBef>
              <a:spcAft>
                <a:spcPts val="0"/>
              </a:spcAft>
              <a:buClr>
                <a:schemeClr val="dk1"/>
              </a:buClr>
              <a:buSzPct val="25000"/>
              <a:buFont typeface="Arial"/>
              <a:buNone/>
            </a:pPr>
            <a:r>
              <a:rPr lang="en-US" sz="2600" b="0" i="0" u="none" strike="noStrike" cap="none" dirty="0">
                <a:solidFill>
                  <a:srgbClr val="000000"/>
                </a:solidFill>
                <a:latin typeface="Arial"/>
                <a:ea typeface="Arial"/>
                <a:cs typeface="Arial"/>
                <a:sym typeface="Arial"/>
              </a:rPr>
              <a:t>Tiles are </a:t>
            </a:r>
            <a:r>
              <a:rPr lang="en-US" sz="2600" b="0" i="0" u="none" strike="noStrike" cap="none" dirty="0" err="1">
                <a:solidFill>
                  <a:srgbClr val="000000"/>
                </a:solidFill>
                <a:latin typeface="Arial"/>
                <a:ea typeface="Arial"/>
                <a:cs typeface="Arial"/>
                <a:sym typeface="Arial"/>
              </a:rPr>
              <a:t>basecalled</a:t>
            </a:r>
            <a:r>
              <a:rPr lang="en-US" sz="2600" b="0" i="0" u="none" strike="noStrike" cap="none" dirty="0">
                <a:solidFill>
                  <a:srgbClr val="000000"/>
                </a:solidFill>
                <a:latin typeface="Arial"/>
                <a:ea typeface="Arial"/>
                <a:cs typeface="Arial"/>
                <a:sym typeface="Arial"/>
              </a:rPr>
              <a:t> independently</a:t>
            </a:r>
          </a:p>
          <a:p>
            <a:pPr marL="863600" marR="0" lvl="0" indent="-406400" algn="l" rtl="0">
              <a:lnSpc>
                <a:spcPct val="93000"/>
              </a:lnSpc>
              <a:spcBef>
                <a:spcPts val="1400"/>
              </a:spcBef>
              <a:spcAft>
                <a:spcPts val="0"/>
              </a:spcAft>
              <a:buClr>
                <a:schemeClr val="dk1"/>
              </a:buClr>
              <a:buSzPct val="25000"/>
              <a:buFont typeface="Arial"/>
              <a:buNone/>
            </a:pPr>
            <a:r>
              <a:rPr lang="en-US" sz="2600" b="0" i="0" u="none" strike="noStrike" cap="none" dirty="0">
                <a:solidFill>
                  <a:srgbClr val="000000"/>
                </a:solidFill>
                <a:latin typeface="Arial"/>
                <a:ea typeface="Arial"/>
                <a:cs typeface="Arial"/>
                <a:sym typeface="Arial"/>
              </a:rPr>
              <a:t>Base calling is easy: Pick the base corresponding to the</a:t>
            </a:r>
          </a:p>
          <a:p>
            <a:pPr marL="863600" marR="0" lvl="0" indent="-406400" algn="l" rtl="0">
              <a:lnSpc>
                <a:spcPct val="93000"/>
              </a:lnSpc>
              <a:spcBef>
                <a:spcPts val="1400"/>
              </a:spcBef>
              <a:spcAft>
                <a:spcPts val="0"/>
              </a:spcAft>
              <a:buClr>
                <a:schemeClr val="dk1"/>
              </a:buClr>
              <a:buSzPct val="25000"/>
              <a:buFont typeface="Arial"/>
              <a:buNone/>
            </a:pPr>
            <a:r>
              <a:rPr lang="en-US" sz="2600" b="0" i="0" u="none" strike="noStrike" cap="none" dirty="0">
                <a:solidFill>
                  <a:srgbClr val="000000"/>
                </a:solidFill>
                <a:latin typeface="Arial"/>
                <a:ea typeface="Arial"/>
                <a:cs typeface="Arial"/>
                <a:sym typeface="Arial"/>
              </a:rPr>
              <a:t>highest corrected intensity for each cluster</a:t>
            </a:r>
          </a:p>
          <a:p>
            <a:pPr marL="863600" marR="0" lvl="0" indent="-406400" algn="l" rtl="0">
              <a:lnSpc>
                <a:spcPct val="93000"/>
              </a:lnSpc>
              <a:spcBef>
                <a:spcPts val="1400"/>
              </a:spcBef>
              <a:spcAft>
                <a:spcPts val="0"/>
              </a:spcAft>
              <a:buClr>
                <a:schemeClr val="dk1"/>
              </a:buClr>
              <a:buSzPct val="25000"/>
              <a:buFont typeface="Arial"/>
              <a:buNone/>
            </a:pPr>
            <a:r>
              <a:rPr lang="en-US" sz="2600" b="0" i="0" u="none" strike="noStrike" cap="none" dirty="0">
                <a:solidFill>
                  <a:srgbClr val="000000"/>
                </a:solidFill>
                <a:latin typeface="Arial"/>
                <a:ea typeface="Arial"/>
                <a:cs typeface="Arial"/>
                <a:sym typeface="Arial"/>
              </a:rPr>
              <a:t>Quality scoring: Calculate the probability that a given base in a read has been called incorrectly</a:t>
            </a:r>
          </a:p>
          <a:p>
            <a:pPr marL="863600" marR="0" lvl="0" indent="-406400" algn="l" rtl="0">
              <a:lnSpc>
                <a:spcPct val="93000"/>
              </a:lnSpc>
              <a:spcBef>
                <a:spcPts val="1400"/>
              </a:spcBef>
              <a:spcAft>
                <a:spcPts val="0"/>
              </a:spcAft>
              <a:buClr>
                <a:schemeClr val="dk1"/>
              </a:buClr>
              <a:buSzPct val="25000"/>
              <a:buFont typeface="Arial"/>
              <a:buNone/>
            </a:pPr>
            <a:r>
              <a:rPr lang="en-US" sz="2600" b="0" i="0" u="none" strike="noStrike" cap="none" dirty="0">
                <a:solidFill>
                  <a:srgbClr val="000000"/>
                </a:solidFill>
                <a:latin typeface="Arial"/>
                <a:ea typeface="Arial"/>
                <a:cs typeface="Arial"/>
                <a:sym typeface="Arial"/>
              </a:rPr>
              <a:t>BCL file 1 byte per base</a:t>
            </a:r>
          </a:p>
          <a:p>
            <a:pPr marL="863600" marR="0" lvl="0" indent="-406400" algn="l" rtl="0">
              <a:lnSpc>
                <a:spcPct val="93000"/>
              </a:lnSpc>
              <a:spcBef>
                <a:spcPts val="1400"/>
              </a:spcBef>
              <a:spcAft>
                <a:spcPts val="0"/>
              </a:spcAft>
              <a:buClr>
                <a:schemeClr val="dk1"/>
              </a:buClr>
              <a:buSzPct val="25000"/>
              <a:buFont typeface="Arial"/>
              <a:buNone/>
            </a:pPr>
            <a:r>
              <a:rPr lang="en-US" sz="2600" b="0" i="0" u="none" strike="noStrike" cap="none" dirty="0">
                <a:solidFill>
                  <a:srgbClr val="000000"/>
                </a:solidFill>
                <a:latin typeface="Arial"/>
                <a:ea typeface="Arial"/>
                <a:cs typeface="Arial"/>
                <a:sym typeface="Arial"/>
              </a:rPr>
              <a:t>2 bits for </a:t>
            </a:r>
            <a:r>
              <a:rPr lang="en-US" sz="2600" b="0" i="0" u="none" strike="noStrike" cap="none" dirty="0" err="1">
                <a:solidFill>
                  <a:srgbClr val="000000"/>
                </a:solidFill>
                <a:latin typeface="Arial"/>
                <a:ea typeface="Arial"/>
                <a:cs typeface="Arial"/>
                <a:sym typeface="Arial"/>
              </a:rPr>
              <a:t>basecall</a:t>
            </a:r>
            <a:r>
              <a:rPr lang="en-US" sz="2600" b="0" i="0" u="none" strike="noStrike" cap="none" dirty="0">
                <a:solidFill>
                  <a:srgbClr val="000000"/>
                </a:solidFill>
                <a:latin typeface="Arial"/>
                <a:ea typeface="Arial"/>
                <a:cs typeface="Arial"/>
                <a:sym typeface="Arial"/>
              </a:rPr>
              <a:t> [ACGT]</a:t>
            </a:r>
          </a:p>
          <a:p>
            <a:pPr marL="863600" marR="0" lvl="0" indent="-406400" algn="l" rtl="0">
              <a:lnSpc>
                <a:spcPct val="93000"/>
              </a:lnSpc>
              <a:spcBef>
                <a:spcPts val="1400"/>
              </a:spcBef>
              <a:spcAft>
                <a:spcPts val="0"/>
              </a:spcAft>
              <a:buClr>
                <a:schemeClr val="dk1"/>
              </a:buClr>
              <a:buSzPct val="25000"/>
              <a:buFont typeface="Arial"/>
              <a:buNone/>
            </a:pPr>
            <a:r>
              <a:rPr lang="en-US" sz="2600" b="0" i="0" u="none" strike="noStrike" cap="none" dirty="0">
                <a:solidFill>
                  <a:srgbClr val="000000"/>
                </a:solidFill>
                <a:latin typeface="Arial"/>
                <a:ea typeface="Arial"/>
                <a:cs typeface="Arial"/>
                <a:sym typeface="Arial"/>
              </a:rPr>
              <a:t>6 bits for quality score (0..</a:t>
            </a:r>
            <a:r>
              <a:rPr lang="en-US" sz="2600" b="0" i="0" u="none" strike="noStrike" cap="none" dirty="0" smtClean="0">
                <a:solidFill>
                  <a:srgbClr val="000000"/>
                </a:solidFill>
                <a:latin typeface="Arial"/>
                <a:ea typeface="Arial"/>
                <a:cs typeface="Arial"/>
                <a:sym typeface="Arial"/>
              </a:rPr>
              <a:t>63)</a:t>
            </a:r>
            <a:endParaRPr lang="en-US" sz="2600" b="0" i="0" u="none" strike="noStrike" cap="none" dirty="0">
              <a:solidFill>
                <a:srgbClr val="000000"/>
              </a:solidFill>
              <a:latin typeface="Arial"/>
              <a:ea typeface="Arial"/>
              <a:cs typeface="Arial"/>
              <a:sym typeface="Arial"/>
            </a:endParaRPr>
          </a:p>
          <a:p>
            <a:pPr marL="863600" marR="0" lvl="0" indent="-406400" algn="l" rtl="0">
              <a:lnSpc>
                <a:spcPct val="93000"/>
              </a:lnSpc>
              <a:spcBef>
                <a:spcPts val="1400"/>
              </a:spcBef>
              <a:spcAft>
                <a:spcPts val="0"/>
              </a:spcAft>
              <a:buClr>
                <a:schemeClr val="dk1"/>
              </a:buClr>
              <a:buSzPct val="25000"/>
              <a:buFont typeface="Arial"/>
              <a:buNone/>
            </a:pPr>
            <a:r>
              <a:rPr lang="en-US" sz="2600" b="0" i="0" u="none" strike="noStrike" cap="none" dirty="0">
                <a:solidFill>
                  <a:srgbClr val="000000"/>
                </a:solidFill>
                <a:latin typeface="Arial"/>
                <a:ea typeface="Arial"/>
                <a:cs typeface="Arial"/>
                <a:sym typeface="Arial"/>
              </a:rPr>
              <a:t>quality 0 ⇔ </a:t>
            </a:r>
            <a:r>
              <a:rPr lang="en-US" sz="2600" b="0" i="0" u="none" strike="noStrike" cap="none" dirty="0" err="1">
                <a:solidFill>
                  <a:srgbClr val="000000"/>
                </a:solidFill>
                <a:latin typeface="Arial"/>
                <a:ea typeface="Arial"/>
                <a:cs typeface="Arial"/>
                <a:sym typeface="Arial"/>
              </a:rPr>
              <a:t>Basecall</a:t>
            </a:r>
            <a:r>
              <a:rPr lang="en-US" sz="2600" b="0" i="0" u="none" strike="noStrike" cap="none" dirty="0">
                <a:solidFill>
                  <a:srgbClr val="000000"/>
                </a:solidFill>
                <a:latin typeface="Arial"/>
                <a:ea typeface="Arial"/>
                <a:cs typeface="Arial"/>
                <a:sym typeface="Arial"/>
              </a:rPr>
              <a:t> N</a:t>
            </a:r>
          </a:p>
          <a:p>
            <a:pPr marL="342900" marR="0" lvl="0" indent="-342900" algn="l" rtl="0">
              <a:lnSpc>
                <a:spcPct val="93000"/>
              </a:lnSpc>
              <a:spcBef>
                <a:spcPts val="1100"/>
              </a:spcBef>
              <a:spcAft>
                <a:spcPts val="0"/>
              </a:spcAft>
              <a:buClr>
                <a:srgbClr val="000000"/>
              </a:buClr>
              <a:buSzPct val="250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503237" y="346075"/>
            <a:ext cx="9070974" cy="1171575"/>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rgbClr val="004586"/>
                </a:solidFill>
                <a:latin typeface="Arial"/>
                <a:ea typeface="Arial"/>
                <a:cs typeface="Arial"/>
                <a:sym typeface="Arial"/>
              </a:rPr>
              <a:t>Quality scores</a:t>
            </a:r>
          </a:p>
        </p:txBody>
      </p:sp>
      <p:sp>
        <p:nvSpPr>
          <p:cNvPr id="387" name="Shape 387"/>
          <p:cNvSpPr txBox="1">
            <a:spLocks noGrp="1"/>
          </p:cNvSpPr>
          <p:nvPr>
            <p:ph type="body" idx="1"/>
          </p:nvPr>
        </p:nvSpPr>
        <p:spPr>
          <a:xfrm>
            <a:off x="568287" y="1768475"/>
            <a:ext cx="9071099" cy="4989600"/>
          </a:xfrm>
          <a:prstGeom prst="rect">
            <a:avLst/>
          </a:prstGeom>
          <a:noFill/>
          <a:ln>
            <a:noFill/>
          </a:ln>
        </p:spPr>
        <p:txBody>
          <a:bodyPr lIns="0" tIns="28200" rIns="0" bIns="0" anchor="t" anchorCtr="0">
            <a:noAutofit/>
          </a:bodyPr>
          <a:lstStyle/>
          <a:p>
            <a:pPr marL="406400" marR="0" lvl="0" indent="-406400" algn="l" rtl="0">
              <a:lnSpc>
                <a:spcPct val="93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Representation of probability of base called incorrectly</a:t>
            </a:r>
          </a:p>
          <a:p>
            <a:pPr marL="0" marR="0" lvl="0" indent="0" algn="l" rtl="0">
              <a:lnSpc>
                <a:spcPct val="93000"/>
              </a:lnSpc>
              <a:spcBef>
                <a:spcPts val="0"/>
              </a:spcBef>
              <a:spcAft>
                <a:spcPts val="0"/>
              </a:spcAft>
              <a:buClr>
                <a:srgbClr val="000000"/>
              </a:buClr>
              <a:buSzPct val="25000"/>
              <a:buFont typeface="Arial"/>
              <a:buNone/>
            </a:pPr>
            <a:endParaRPr sz="2800" b="0" i="0" u="none" strike="noStrike" cap="none">
              <a:solidFill>
                <a:srgbClr val="000000"/>
              </a:solidFill>
              <a:latin typeface="Arial"/>
              <a:ea typeface="Arial"/>
              <a:cs typeface="Arial"/>
              <a:sym typeface="Arial"/>
            </a:endParaRPr>
          </a:p>
          <a:p>
            <a:pPr marL="406400" marR="0" lvl="1" indent="-330200" algn="l" rtl="0">
              <a:lnSpc>
                <a:spcPct val="93000"/>
              </a:lnSpc>
              <a:spcBef>
                <a:spcPts val="1400"/>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Phred scaled		-10.0*log</a:t>
            </a:r>
            <a:r>
              <a:rPr lang="en-US" sz="2800" b="0" i="0" u="none" strike="noStrike" cap="none" baseline="-25000">
                <a:solidFill>
                  <a:srgbClr val="000000"/>
                </a:solidFill>
                <a:latin typeface="Arial"/>
                <a:ea typeface="Arial"/>
                <a:cs typeface="Arial"/>
                <a:sym typeface="Arial"/>
              </a:rPr>
              <a:t>10</a:t>
            </a:r>
            <a:r>
              <a:rPr lang="en-US" sz="2800" b="0" i="0" u="none" strike="noStrike" cap="none">
                <a:solidFill>
                  <a:srgbClr val="000000"/>
                </a:solidFill>
                <a:latin typeface="Arial"/>
                <a:ea typeface="Arial"/>
                <a:cs typeface="Arial"/>
                <a:sym typeface="Arial"/>
              </a:rPr>
              <a:t>(prob. error)</a:t>
            </a:r>
          </a:p>
          <a:p>
            <a:pPr marL="1295400" marR="0" lvl="2" indent="-292100" algn="l" rtl="0">
              <a:lnSpc>
                <a:spcPct val="93000"/>
              </a:lnSpc>
              <a:spcBef>
                <a:spcPts val="110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10		1/10 chance of an error</a:t>
            </a:r>
          </a:p>
          <a:p>
            <a:pPr marL="1295400" marR="0" lvl="2" indent="-292100" algn="l" rtl="0">
              <a:lnSpc>
                <a:spcPct val="93000"/>
              </a:lnSpc>
              <a:spcBef>
                <a:spcPts val="80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20		1/100 </a:t>
            </a:r>
          </a:p>
          <a:p>
            <a:pPr marL="1295400" marR="0" lvl="2" indent="-292100" algn="l" rtl="0">
              <a:lnSpc>
                <a:spcPct val="93000"/>
              </a:lnSpc>
              <a:spcBef>
                <a:spcPts val="80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30		1/1000</a:t>
            </a:r>
          </a:p>
          <a:p>
            <a:pPr marL="1295400" marR="0" lvl="2" indent="-292100" algn="l" rtl="0">
              <a:lnSpc>
                <a:spcPct val="93000"/>
              </a:lnSpc>
              <a:spcBef>
                <a:spcPts val="80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40		1/10000</a:t>
            </a:r>
          </a:p>
          <a:p>
            <a:pPr marL="381000" marR="0" lvl="2" indent="-292100" algn="l" rtl="0">
              <a:lnSpc>
                <a:spcPct val="93000"/>
              </a:lnSpc>
              <a:spcBef>
                <a:spcPts val="800"/>
              </a:spcBef>
              <a:spcAft>
                <a:spcPts val="0"/>
              </a:spcAft>
              <a:buClr>
                <a:srgbClr val="000000"/>
              </a:buClr>
              <a:buSzPct val="25000"/>
              <a:buFont typeface="Arial"/>
              <a:buNone/>
            </a:pPr>
            <a:endParaRPr sz="2600" b="0" i="0" u="none" strike="noStrike" cap="none">
              <a:solidFill>
                <a:schemeClr val="dk1"/>
              </a:solidFill>
              <a:latin typeface="Arial"/>
              <a:ea typeface="Arial"/>
              <a:cs typeface="Arial"/>
              <a:sym typeface="Arial"/>
            </a:endParaRPr>
          </a:p>
          <a:p>
            <a:pPr marL="381000" marR="0" lvl="2" indent="-292100" algn="l" rtl="0">
              <a:lnSpc>
                <a:spcPct val="93000"/>
              </a:lnSpc>
              <a:spcBef>
                <a:spcPts val="800"/>
              </a:spcBef>
              <a:spcAft>
                <a:spcPts val="0"/>
              </a:spcAft>
              <a:buClr>
                <a:srgbClr val="000000"/>
              </a:buClr>
              <a:buSzPct val="25000"/>
              <a:buFont typeface="Arial"/>
              <a:buNone/>
            </a:pPr>
            <a:r>
              <a:rPr lang="en-US" sz="2600" b="0" i="0" u="none" strike="noStrike" cap="none">
                <a:solidFill>
                  <a:schemeClr val="dk1"/>
                </a:solidFill>
                <a:latin typeface="Arial"/>
                <a:ea typeface="Arial"/>
                <a:cs typeface="Arial"/>
                <a:sym typeface="Arial"/>
              </a:rPr>
              <a:t>Readable form ascii character: Q+33 (!=0…b=64)</a:t>
            </a:r>
          </a:p>
          <a:p>
            <a:pPr marL="0" marR="0" lvl="1" indent="0" algn="l" rtl="0">
              <a:lnSpc>
                <a:spcPct val="93000"/>
              </a:lnSpc>
              <a:spcBef>
                <a:spcPts val="110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503237" y="301625"/>
            <a:ext cx="9069298" cy="1260598"/>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rgbClr val="004586"/>
                </a:solidFill>
                <a:latin typeface="Arial"/>
                <a:ea typeface="Arial"/>
                <a:cs typeface="Arial"/>
                <a:sym typeface="Arial"/>
              </a:rPr>
              <a:t>Reduced set of quality scores</a:t>
            </a:r>
          </a:p>
        </p:txBody>
      </p:sp>
      <p:sp>
        <p:nvSpPr>
          <p:cNvPr id="395" name="Shape 395"/>
          <p:cNvSpPr txBox="1">
            <a:spLocks noGrp="1"/>
          </p:cNvSpPr>
          <p:nvPr>
            <p:ph type="body" idx="4294967295"/>
          </p:nvPr>
        </p:nvSpPr>
        <p:spPr>
          <a:xfrm>
            <a:off x="468312" y="1800225"/>
            <a:ext cx="9071099" cy="4989600"/>
          </a:xfrm>
          <a:prstGeom prst="rect">
            <a:avLst/>
          </a:prstGeom>
          <a:noFill/>
          <a:ln>
            <a:noFill/>
          </a:ln>
        </p:spPr>
        <p:txBody>
          <a:bodyPr lIns="0" tIns="22925" rIns="0" bIns="0" anchor="t" anchorCtr="0">
            <a:noAutofit/>
          </a:bodyPr>
          <a:lstStyle/>
          <a:p>
            <a:pPr marL="863600" marR="0" lvl="0" indent="-406400" algn="l" rtl="0">
              <a:lnSpc>
                <a:spcPct val="93000"/>
              </a:lnSpc>
              <a:spcBef>
                <a:spcPts val="0"/>
              </a:spcBef>
              <a:spcAft>
                <a:spcPts val="0"/>
              </a:spcAft>
              <a:buClr>
                <a:schemeClr val="dk1"/>
              </a:buClr>
              <a:buSzPct val="25000"/>
              <a:buFont typeface="Arial"/>
              <a:buNone/>
            </a:pPr>
            <a:r>
              <a:rPr lang="en-US" sz="2600" b="0" i="0" u="none" strike="noStrike" cap="none">
                <a:solidFill>
                  <a:srgbClr val="000000"/>
                </a:solidFill>
                <a:latin typeface="Arial"/>
                <a:ea typeface="Arial"/>
                <a:cs typeface="Arial"/>
                <a:sym typeface="Arial"/>
              </a:rPr>
              <a:t>  </a:t>
            </a:r>
          </a:p>
          <a:p>
            <a:pPr marL="863600" marR="0" lvl="0" indent="-406400" algn="l" rtl="0">
              <a:lnSpc>
                <a:spcPct val="93000"/>
              </a:lnSpc>
              <a:spcBef>
                <a:spcPts val="1400"/>
              </a:spcBef>
              <a:spcAft>
                <a:spcPts val="0"/>
              </a:spcAft>
              <a:buClr>
                <a:schemeClr val="dk1"/>
              </a:buClr>
              <a:buSzPct val="25000"/>
              <a:buFont typeface="Arial"/>
              <a:buNone/>
            </a:pPr>
            <a:endParaRPr sz="2600" b="0" i="0" u="none" strike="noStrike" cap="none">
              <a:solidFill>
                <a:srgbClr val="000000"/>
              </a:solidFill>
              <a:latin typeface="Arial"/>
              <a:ea typeface="Arial"/>
              <a:cs typeface="Arial"/>
              <a:sym typeface="Arial"/>
            </a:endParaRPr>
          </a:p>
          <a:p>
            <a:pPr marL="342900" marR="0" lvl="0" indent="-342900" algn="l" rtl="0">
              <a:lnSpc>
                <a:spcPct val="93000"/>
              </a:lnSpc>
              <a:spcBef>
                <a:spcPts val="110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pic>
        <p:nvPicPr>
          <p:cNvPr id="396" name="Shape 396"/>
          <p:cNvPicPr preferRelativeResize="0"/>
          <p:nvPr/>
        </p:nvPicPr>
        <p:blipFill rotWithShape="1">
          <a:blip r:embed="rId3">
            <a:alphaModFix/>
          </a:blip>
          <a:srcRect/>
          <a:stretch/>
        </p:blipFill>
        <p:spPr>
          <a:xfrm>
            <a:off x="697477" y="1860002"/>
            <a:ext cx="4184674" cy="4112107"/>
          </a:xfrm>
          <a:prstGeom prst="rect">
            <a:avLst/>
          </a:prstGeom>
          <a:noFill/>
          <a:ln>
            <a:noFill/>
          </a:ln>
        </p:spPr>
      </p:pic>
      <p:pic>
        <p:nvPicPr>
          <p:cNvPr id="397" name="Shape 397"/>
          <p:cNvPicPr preferRelativeResize="0"/>
          <p:nvPr/>
        </p:nvPicPr>
        <p:blipFill rotWithShape="1">
          <a:blip r:embed="rId4">
            <a:alphaModFix/>
          </a:blip>
          <a:srcRect/>
          <a:stretch/>
        </p:blipFill>
        <p:spPr>
          <a:xfrm>
            <a:off x="5263150" y="1800225"/>
            <a:ext cx="4362149" cy="4189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503237" y="346075"/>
            <a:ext cx="9071099" cy="1171500"/>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rgbClr val="004586"/>
                </a:solidFill>
                <a:latin typeface="Arial"/>
                <a:ea typeface="Arial"/>
                <a:cs typeface="Arial"/>
                <a:sym typeface="Arial"/>
              </a:rPr>
              <a:t>Quality score computation</a:t>
            </a:r>
          </a:p>
        </p:txBody>
      </p:sp>
      <p:sp>
        <p:nvSpPr>
          <p:cNvPr id="405" name="Shape 405"/>
          <p:cNvSpPr txBox="1">
            <a:spLocks noGrp="1"/>
          </p:cNvSpPr>
          <p:nvPr>
            <p:ph type="body" idx="1"/>
          </p:nvPr>
        </p:nvSpPr>
        <p:spPr>
          <a:xfrm>
            <a:off x="468312" y="1800225"/>
            <a:ext cx="9071099" cy="4989600"/>
          </a:xfrm>
          <a:prstGeom prst="rect">
            <a:avLst/>
          </a:prstGeom>
          <a:noFill/>
          <a:ln>
            <a:noFill/>
          </a:ln>
        </p:spPr>
        <p:txBody>
          <a:bodyPr lIns="0" tIns="22925" rIns="0" bIns="0" anchor="t" anchorCtr="0">
            <a:noAutofit/>
          </a:bodyPr>
          <a:lstStyle/>
          <a:p>
            <a:pPr marL="342900" marR="0" lvl="0" indent="-215900" algn="l" rtl="0">
              <a:lnSpc>
                <a:spcPct val="93000"/>
              </a:lnSpc>
              <a:spcBef>
                <a:spcPts val="0"/>
              </a:spcBef>
              <a:spcAft>
                <a:spcPts val="0"/>
              </a:spcAft>
              <a:buClr>
                <a:schemeClr val="dk1"/>
              </a:buClr>
              <a:buSzPct val="25000"/>
              <a:buFont typeface="Arial"/>
              <a:buNone/>
            </a:pPr>
            <a:r>
              <a:rPr lang="en-US" sz="2200" b="0" i="0" u="none" strike="noStrike" cap="none" dirty="0">
                <a:solidFill>
                  <a:srgbClr val="000000"/>
                </a:solidFill>
                <a:latin typeface="Arial"/>
                <a:ea typeface="Arial"/>
                <a:cs typeface="Arial"/>
                <a:sym typeface="Arial"/>
              </a:rPr>
              <a:t>Quality scores are computed as a 6-dimensional table</a:t>
            </a:r>
          </a:p>
          <a:p>
            <a:pPr marL="342900" marR="0" lvl="0" indent="-215900" algn="l" rtl="0">
              <a:lnSpc>
                <a:spcPct val="93000"/>
              </a:lnSpc>
              <a:spcBef>
                <a:spcPts val="2525"/>
              </a:spcBef>
              <a:spcAft>
                <a:spcPts val="0"/>
              </a:spcAft>
              <a:buClr>
                <a:schemeClr val="dk1"/>
              </a:buClr>
              <a:buSzPct val="25000"/>
              <a:buFont typeface="Arial"/>
              <a:buNone/>
            </a:pPr>
            <a:r>
              <a:rPr lang="en-US" sz="2200" b="0" i="0" u="none" strike="noStrike" cap="none" dirty="0">
                <a:solidFill>
                  <a:srgbClr val="000000"/>
                </a:solidFill>
                <a:latin typeface="Arial"/>
                <a:ea typeface="Arial"/>
                <a:cs typeface="Arial"/>
                <a:sym typeface="Arial"/>
              </a:rPr>
              <a:t>lookup driven by features derived from the data:</a:t>
            </a:r>
          </a:p>
          <a:p>
            <a:pPr marL="800100" marR="0" lvl="0" indent="-215900" algn="l" rtl="0">
              <a:lnSpc>
                <a:spcPct val="93000"/>
              </a:lnSpc>
              <a:spcBef>
                <a:spcPts val="2525"/>
              </a:spcBef>
              <a:spcAft>
                <a:spcPts val="0"/>
              </a:spcAft>
              <a:buClr>
                <a:schemeClr val="dk1"/>
              </a:buClr>
              <a:buSzPct val="25000"/>
              <a:buFont typeface="Arial"/>
              <a:buNone/>
            </a:pPr>
            <a:r>
              <a:rPr lang="en-US" sz="1800" b="0" i="0" u="none" strike="noStrike" cap="none" dirty="0">
                <a:solidFill>
                  <a:srgbClr val="000000"/>
                </a:solidFill>
                <a:latin typeface="Arial"/>
                <a:ea typeface="Arial"/>
                <a:cs typeface="Arial"/>
                <a:sym typeface="Arial"/>
              </a:rPr>
              <a:t>Motif 				</a:t>
            </a:r>
            <a:r>
              <a:rPr lang="en-US" sz="1800" b="0" i="0" u="none" strike="noStrike" cap="none" dirty="0" smtClean="0">
                <a:solidFill>
                  <a:srgbClr val="000000"/>
                </a:solidFill>
                <a:latin typeface="Arial"/>
                <a:ea typeface="Arial"/>
                <a:cs typeface="Arial"/>
                <a:sym typeface="Arial"/>
              </a:rPr>
              <a:t>Are </a:t>
            </a:r>
            <a:r>
              <a:rPr lang="en-US" sz="1800" b="0" i="0" u="none" strike="noStrike" cap="none" dirty="0">
                <a:solidFill>
                  <a:srgbClr val="000000"/>
                </a:solidFill>
                <a:latin typeface="Arial"/>
                <a:ea typeface="Arial"/>
                <a:cs typeface="Arial"/>
                <a:sym typeface="Arial"/>
              </a:rPr>
              <a:t>we in a difficult sequencing context ?</a:t>
            </a:r>
          </a:p>
          <a:p>
            <a:pPr marL="800100" marR="0" lvl="0" indent="-215900" algn="l" rtl="0">
              <a:lnSpc>
                <a:spcPct val="93000"/>
              </a:lnSpc>
              <a:spcBef>
                <a:spcPts val="2525"/>
              </a:spcBef>
              <a:spcAft>
                <a:spcPts val="0"/>
              </a:spcAft>
              <a:buClr>
                <a:schemeClr val="dk1"/>
              </a:buClr>
              <a:buSzPct val="25000"/>
              <a:buFont typeface="Arial"/>
              <a:buNone/>
            </a:pPr>
            <a:r>
              <a:rPr lang="en-US" sz="1800" b="0" i="0" u="none" strike="noStrike" cap="none" dirty="0">
                <a:solidFill>
                  <a:srgbClr val="000000"/>
                </a:solidFill>
                <a:latin typeface="Arial"/>
                <a:ea typeface="Arial"/>
                <a:cs typeface="Arial"/>
                <a:sym typeface="Arial"/>
              </a:rPr>
              <a:t>Motif accumulation			Have we been in </a:t>
            </a:r>
            <a:r>
              <a:rPr lang="en-US" sz="1800" b="0" i="0" u="none" strike="noStrike" cap="none" dirty="0">
                <a:solidFill>
                  <a:schemeClr val="dk1"/>
                </a:solidFill>
                <a:latin typeface="Arial"/>
                <a:ea typeface="Arial"/>
                <a:cs typeface="Arial"/>
                <a:sym typeface="Arial"/>
              </a:rPr>
              <a:t>a difficult sequencing context ?</a:t>
            </a:r>
          </a:p>
          <a:p>
            <a:pPr marL="800100" marR="0" lvl="0" indent="-215900" algn="l" rtl="0">
              <a:lnSpc>
                <a:spcPct val="93000"/>
              </a:lnSpc>
              <a:spcBef>
                <a:spcPts val="2525"/>
              </a:spcBef>
              <a:spcAft>
                <a:spcPts val="0"/>
              </a:spcAft>
              <a:buClr>
                <a:schemeClr val="dk1"/>
              </a:buClr>
              <a:buSzPct val="25000"/>
              <a:buFont typeface="Arial"/>
              <a:buNone/>
            </a:pPr>
            <a:r>
              <a:rPr lang="en-US" sz="1800" b="0" i="0" u="none" strike="noStrike" cap="none" dirty="0" err="1">
                <a:solidFill>
                  <a:srgbClr val="000000"/>
                </a:solidFill>
                <a:latin typeface="Arial"/>
                <a:ea typeface="Arial"/>
                <a:cs typeface="Arial"/>
                <a:sym typeface="Arial"/>
              </a:rPr>
              <a:t>Endiness</a:t>
            </a:r>
            <a:r>
              <a:rPr lang="en-US" sz="1800" b="0" i="0" u="none" strike="noStrike" cap="none" dirty="0">
                <a:solidFill>
                  <a:srgbClr val="000000"/>
                </a:solidFill>
                <a:latin typeface="Arial"/>
                <a:ea typeface="Arial"/>
                <a:cs typeface="Arial"/>
                <a:sym typeface="Arial"/>
              </a:rPr>
              <a:t> 				</a:t>
            </a:r>
            <a:r>
              <a:rPr lang="en-US" sz="1800" b="0" i="0" u="none" strike="noStrike" cap="none" dirty="0" smtClean="0">
                <a:solidFill>
                  <a:srgbClr val="000000"/>
                </a:solidFill>
                <a:latin typeface="Arial"/>
                <a:ea typeface="Arial"/>
                <a:cs typeface="Arial"/>
                <a:sym typeface="Arial"/>
              </a:rPr>
              <a:t>Where </a:t>
            </a:r>
            <a:r>
              <a:rPr lang="en-US" sz="1800" b="0" i="0" u="none" strike="noStrike" cap="none" dirty="0">
                <a:solidFill>
                  <a:srgbClr val="000000"/>
                </a:solidFill>
                <a:latin typeface="Arial"/>
                <a:ea typeface="Arial"/>
                <a:cs typeface="Arial"/>
                <a:sym typeface="Arial"/>
              </a:rPr>
              <a:t>are we in the read ?</a:t>
            </a:r>
          </a:p>
          <a:p>
            <a:pPr marL="800100" marR="0" lvl="0" indent="-215900" algn="l" rtl="0">
              <a:lnSpc>
                <a:spcPct val="93000"/>
              </a:lnSpc>
              <a:spcBef>
                <a:spcPts val="2525"/>
              </a:spcBef>
              <a:spcAft>
                <a:spcPts val="0"/>
              </a:spcAft>
              <a:buClr>
                <a:schemeClr val="dk1"/>
              </a:buClr>
              <a:buSzPct val="25000"/>
              <a:buFont typeface="Arial"/>
              <a:buNone/>
            </a:pPr>
            <a:r>
              <a:rPr lang="en-US" sz="1800" b="0" i="0" u="none" strike="noStrike" cap="none" dirty="0">
                <a:solidFill>
                  <a:srgbClr val="000000"/>
                </a:solidFill>
                <a:latin typeface="Arial"/>
                <a:ea typeface="Arial"/>
                <a:cs typeface="Arial"/>
                <a:sym typeface="Arial"/>
              </a:rPr>
              <a:t>Shifted Purity, G adjusted		</a:t>
            </a:r>
            <a:r>
              <a:rPr lang="en-US" sz="1800" b="0" i="0" u="none" strike="noStrike" cap="none" dirty="0">
                <a:solidFill>
                  <a:schemeClr val="dk1"/>
                </a:solidFill>
                <a:latin typeface="Arial"/>
                <a:ea typeface="Arial"/>
                <a:cs typeface="Arial"/>
                <a:sym typeface="Arial"/>
              </a:rPr>
              <a:t>Modified purity</a:t>
            </a:r>
          </a:p>
          <a:p>
            <a:pPr marL="457200" marR="0" lvl="0" indent="-76200" algn="l" rtl="0">
              <a:lnSpc>
                <a:spcPct val="93000"/>
              </a:lnSpc>
              <a:spcBef>
                <a:spcPts val="2525"/>
              </a:spcBef>
              <a:spcAft>
                <a:spcPts val="0"/>
              </a:spcAft>
              <a:buClr>
                <a:schemeClr val="dk1"/>
              </a:buClr>
              <a:buSzPct val="25000"/>
              <a:buFont typeface="Arial"/>
              <a:buNone/>
            </a:pPr>
            <a:r>
              <a:rPr lang="en-US" sz="1800" b="0" i="0" u="none" strike="noStrike" cap="none" dirty="0">
                <a:solidFill>
                  <a:srgbClr val="000000"/>
                </a:solidFill>
                <a:latin typeface="Arial"/>
                <a:ea typeface="Arial"/>
                <a:cs typeface="Arial"/>
                <a:sym typeface="Arial"/>
              </a:rPr>
              <a:t>   Online Overlap 			</a:t>
            </a:r>
            <a:r>
              <a:rPr lang="en-US" sz="1800" b="0" i="0" u="none" strike="noStrike" cap="none" dirty="0" smtClean="0">
                <a:solidFill>
                  <a:srgbClr val="000000"/>
                </a:solidFill>
                <a:latin typeface="Arial"/>
                <a:ea typeface="Arial"/>
                <a:cs typeface="Arial"/>
                <a:sym typeface="Arial"/>
              </a:rPr>
              <a:t>Are </a:t>
            </a:r>
            <a:r>
              <a:rPr lang="en-US" sz="1800" b="0" i="0" u="none" strike="noStrike" cap="none" dirty="0">
                <a:solidFill>
                  <a:srgbClr val="000000"/>
                </a:solidFill>
                <a:latin typeface="Arial"/>
                <a:ea typeface="Arial"/>
                <a:cs typeface="Arial"/>
                <a:sym typeface="Arial"/>
              </a:rPr>
              <a:t>the local intensities ‘Noisy’ ?</a:t>
            </a:r>
          </a:p>
          <a:p>
            <a:pPr marL="800100" marR="0" lvl="0" indent="-215900" algn="l" rtl="0">
              <a:lnSpc>
                <a:spcPct val="93000"/>
              </a:lnSpc>
              <a:spcBef>
                <a:spcPts val="2525"/>
              </a:spcBef>
              <a:spcAft>
                <a:spcPts val="0"/>
              </a:spcAft>
              <a:buClr>
                <a:schemeClr val="dk1"/>
              </a:buClr>
              <a:buSzPct val="25000"/>
              <a:buFont typeface="Arial"/>
              <a:buNone/>
            </a:pPr>
            <a:r>
              <a:rPr lang="en-US" sz="1800" b="0" i="0" u="none" strike="noStrike" cap="none" dirty="0">
                <a:solidFill>
                  <a:srgbClr val="000000"/>
                </a:solidFill>
                <a:latin typeface="Arial"/>
                <a:ea typeface="Arial"/>
                <a:cs typeface="Arial"/>
                <a:sym typeface="Arial"/>
              </a:rPr>
              <a:t>Penultimate Chastity 25		Value used for purity filtering</a:t>
            </a:r>
          </a:p>
          <a:p>
            <a:pPr marL="342900" marR="0" lvl="0" indent="-215900" algn="l" rtl="0">
              <a:lnSpc>
                <a:spcPct val="93000"/>
              </a:lnSpc>
              <a:spcBef>
                <a:spcPts val="2525"/>
              </a:spcBef>
              <a:spcAft>
                <a:spcPts val="0"/>
              </a:spcAft>
              <a:buClr>
                <a:schemeClr val="dk1"/>
              </a:buClr>
              <a:buSzPct val="25000"/>
              <a:buFont typeface="Arial"/>
              <a:buNone/>
            </a:pPr>
            <a:r>
              <a:rPr lang="en-US" sz="2200" b="0" i="0" u="none" strike="noStrike" cap="none" dirty="0">
                <a:solidFill>
                  <a:srgbClr val="000000"/>
                </a:solidFill>
                <a:latin typeface="Arial"/>
                <a:ea typeface="Arial"/>
                <a:cs typeface="Arial"/>
                <a:sym typeface="Arial"/>
              </a:rPr>
              <a:t>“Canned” calibration table is used 	</a:t>
            </a:r>
            <a:r>
              <a:rPr lang="en-US" sz="1800" b="0" i="0" u="none" strike="noStrike" cap="none" dirty="0">
                <a:solidFill>
                  <a:srgbClr val="000000"/>
                </a:solidFill>
                <a:latin typeface="Arial"/>
                <a:ea typeface="Arial"/>
                <a:cs typeface="Arial"/>
                <a:sym typeface="Arial"/>
              </a:rPr>
              <a:t>Different tables for </a:t>
            </a:r>
            <a:r>
              <a:rPr lang="en-US" sz="1800" b="0" i="0" u="none" strike="noStrike" cap="none" dirty="0" err="1">
                <a:solidFill>
                  <a:srgbClr val="000000"/>
                </a:solidFill>
                <a:latin typeface="Arial"/>
                <a:ea typeface="Arial"/>
                <a:cs typeface="Arial"/>
                <a:sym typeface="Arial"/>
              </a:rPr>
              <a:t>HiSeq</a:t>
            </a:r>
            <a:r>
              <a:rPr lang="en-US" sz="1800" b="0" i="0" u="none" strike="noStrike" cap="none" dirty="0">
                <a:solidFill>
                  <a:srgbClr val="000000"/>
                </a:solidFill>
                <a:latin typeface="Arial"/>
                <a:ea typeface="Arial"/>
                <a:cs typeface="Arial"/>
                <a:sym typeface="Arial"/>
              </a:rPr>
              <a:t> and </a:t>
            </a:r>
            <a:r>
              <a:rPr lang="en-US" sz="1800" b="0" i="0" u="none" strike="noStrike" cap="none" dirty="0" err="1">
                <a:solidFill>
                  <a:srgbClr val="000000"/>
                </a:solidFill>
                <a:latin typeface="Arial"/>
                <a:ea typeface="Arial"/>
                <a:cs typeface="Arial"/>
                <a:sym typeface="Arial"/>
              </a:rPr>
              <a:t>MiSeq</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93000"/>
              </a:lnSpc>
              <a:spcBef>
                <a:spcPts val="2525"/>
              </a:spcBef>
              <a:spcAft>
                <a:spcPts val="0"/>
              </a:spcAft>
              <a:buClr>
                <a:srgbClr val="000000"/>
              </a:buClr>
              <a:buSzPct val="25000"/>
              <a:buFont typeface="Arial"/>
              <a:buNone/>
            </a:pPr>
            <a:endParaRPr sz="2200" b="0" i="0" u="none" strike="noStrike" cap="none" dirty="0">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503237" y="346075"/>
            <a:ext cx="9071099" cy="1171500"/>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rgbClr val="004586"/>
                </a:solidFill>
                <a:latin typeface="Arial"/>
                <a:ea typeface="Arial"/>
                <a:cs typeface="Arial"/>
                <a:sym typeface="Arial"/>
              </a:rPr>
              <a:t>“Purity” filtering (PF)</a:t>
            </a:r>
          </a:p>
        </p:txBody>
      </p:sp>
      <p:sp>
        <p:nvSpPr>
          <p:cNvPr id="413" name="Shape 413"/>
          <p:cNvSpPr txBox="1">
            <a:spLocks noGrp="1"/>
          </p:cNvSpPr>
          <p:nvPr>
            <p:ph type="body" idx="1"/>
          </p:nvPr>
        </p:nvSpPr>
        <p:spPr>
          <a:xfrm>
            <a:off x="575816" y="1331565"/>
            <a:ext cx="9071099" cy="4989600"/>
          </a:xfrm>
          <a:prstGeom prst="rect">
            <a:avLst/>
          </a:prstGeom>
          <a:noFill/>
          <a:ln>
            <a:noFill/>
          </a:ln>
        </p:spPr>
        <p:txBody>
          <a:bodyPr lIns="0" tIns="22925" rIns="0" bIns="0" anchor="t" anchorCtr="0">
            <a:noAutofit/>
          </a:bodyPr>
          <a:lstStyle/>
          <a:p>
            <a:pPr marL="342900" marR="0" lvl="0" indent="-215900" algn="l" rtl="0">
              <a:lnSpc>
                <a:spcPct val="93000"/>
              </a:lnSpc>
              <a:spcBef>
                <a:spcPts val="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Base caller assumes cluster is homogeneous</a:t>
            </a:r>
          </a:p>
          <a:p>
            <a:pPr marL="342900" marR="0" lvl="0" indent="-215900" algn="l" rtl="0">
              <a:lnSpc>
                <a:spcPct val="93000"/>
              </a:lnSpc>
              <a:spcBef>
                <a:spcPts val="2525"/>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may produce errors if it is mixed</a:t>
            </a:r>
          </a:p>
          <a:p>
            <a:pPr marL="342900" marR="0" lvl="0" indent="-215900" algn="l" rtl="0">
              <a:lnSpc>
                <a:spcPct val="93000"/>
              </a:lnSpc>
              <a:spcBef>
                <a:spcPts val="2525"/>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PF attempts to remove mixed clusters.</a:t>
            </a:r>
          </a:p>
          <a:p>
            <a:pPr marL="800100" marR="0" lvl="0" indent="-215900" algn="l" rtl="0">
              <a:lnSpc>
                <a:spcPct val="93000"/>
              </a:lnSpc>
              <a:spcBef>
                <a:spcPts val="2525"/>
              </a:spcBef>
              <a:spcAft>
                <a:spcPts val="0"/>
              </a:spcAft>
              <a:buClr>
                <a:schemeClr val="dk1"/>
              </a:buClr>
              <a:buSzPct val="25000"/>
              <a:buFont typeface="Arial"/>
              <a:buNone/>
            </a:pPr>
            <a:r>
              <a:rPr lang="en-US" sz="2000" b="0" i="0" u="none" strike="noStrike" cap="none" dirty="0">
                <a:solidFill>
                  <a:srgbClr val="000000"/>
                </a:solidFill>
                <a:latin typeface="Arial"/>
                <a:ea typeface="Arial"/>
                <a:cs typeface="Arial"/>
                <a:sym typeface="Arial"/>
              </a:rPr>
              <a:t>Definition: Chastity = IMAX / (IMAX+INEXT) &gt; 0.6</a:t>
            </a:r>
          </a:p>
          <a:p>
            <a:pPr marL="800100" marR="0" lvl="0" indent="-215900" algn="l" rtl="0">
              <a:lnSpc>
                <a:spcPct val="93000"/>
              </a:lnSpc>
              <a:spcBef>
                <a:spcPts val="2525"/>
              </a:spcBef>
              <a:spcAft>
                <a:spcPts val="0"/>
              </a:spcAft>
              <a:buClr>
                <a:schemeClr val="dk1"/>
              </a:buClr>
              <a:buSzPct val="25000"/>
              <a:buFont typeface="Arial"/>
              <a:buNone/>
            </a:pPr>
            <a:r>
              <a:rPr lang="en-US" sz="2000" b="0" i="0" u="none" strike="noStrike" cap="none" dirty="0">
                <a:solidFill>
                  <a:srgbClr val="000000"/>
                </a:solidFill>
                <a:latin typeface="Arial"/>
                <a:ea typeface="Arial"/>
                <a:cs typeface="Arial"/>
                <a:sym typeface="Arial"/>
              </a:rPr>
              <a:t>Reads which fail the Chastity check more than</a:t>
            </a:r>
          </a:p>
          <a:p>
            <a:pPr marL="800100" marR="0" lvl="0" indent="-215900" algn="l" rtl="0">
              <a:lnSpc>
                <a:spcPct val="93000"/>
              </a:lnSpc>
              <a:spcBef>
                <a:spcPts val="2525"/>
              </a:spcBef>
              <a:spcAft>
                <a:spcPts val="0"/>
              </a:spcAft>
              <a:buClr>
                <a:schemeClr val="dk1"/>
              </a:buClr>
              <a:buSzPct val="25000"/>
              <a:buFont typeface="Arial"/>
              <a:buNone/>
            </a:pPr>
            <a:r>
              <a:rPr lang="en-US" sz="2000" b="0" i="0" u="none" strike="noStrike" cap="none" dirty="0">
                <a:solidFill>
                  <a:srgbClr val="000000"/>
                </a:solidFill>
                <a:latin typeface="Arial"/>
                <a:ea typeface="Arial"/>
                <a:cs typeface="Arial"/>
                <a:sym typeface="Arial"/>
              </a:rPr>
              <a:t>once in the first 25 cycles are discarded</a:t>
            </a:r>
          </a:p>
          <a:p>
            <a:pPr marL="800100" marR="0" lvl="0" indent="-215900" algn="l" rtl="0">
              <a:lnSpc>
                <a:spcPct val="93000"/>
              </a:lnSpc>
              <a:spcBef>
                <a:spcPts val="2525"/>
              </a:spcBef>
              <a:spcAft>
                <a:spcPts val="0"/>
              </a:spcAft>
              <a:buClr>
                <a:schemeClr val="dk1"/>
              </a:buClr>
              <a:buSzPct val="25000"/>
              <a:buFont typeface="Arial"/>
              <a:buNone/>
            </a:pPr>
            <a:r>
              <a:rPr lang="en-US" sz="2000" b="0" i="0" u="none" strike="noStrike" cap="none" dirty="0" err="1">
                <a:solidFill>
                  <a:srgbClr val="000000"/>
                </a:solidFill>
                <a:latin typeface="Arial"/>
                <a:ea typeface="Arial"/>
                <a:cs typeface="Arial"/>
                <a:sym typeface="Arial"/>
              </a:rPr>
              <a:t>bcl</a:t>
            </a:r>
            <a:r>
              <a:rPr lang="en-US" sz="2000" b="0" i="0" u="none" strike="noStrike" cap="none" dirty="0">
                <a:solidFill>
                  <a:srgbClr val="000000"/>
                </a:solidFill>
                <a:latin typeface="Arial"/>
                <a:ea typeface="Arial"/>
                <a:cs typeface="Arial"/>
                <a:sym typeface="Arial"/>
              </a:rPr>
              <a:t> files contain ALL reads there is a separate filter file</a:t>
            </a:r>
          </a:p>
          <a:p>
            <a:pPr marL="342900" marR="0" lvl="0" indent="-215900" algn="l" rtl="0">
              <a:lnSpc>
                <a:spcPct val="93000"/>
              </a:lnSpc>
              <a:spcBef>
                <a:spcPts val="2525"/>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~5% of reads discarded, depending on density of lane</a:t>
            </a:r>
          </a:p>
          <a:p>
            <a:pPr marL="342900" marR="0" lvl="0" indent="-342900" algn="l" rtl="0">
              <a:lnSpc>
                <a:spcPct val="93000"/>
              </a:lnSpc>
              <a:spcBef>
                <a:spcPts val="2525"/>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Can be (much) lower if density too high</a:t>
            </a:r>
          </a:p>
          <a:p>
            <a:pPr marL="342900" marR="0" lvl="0" indent="-342900" algn="l" rtl="0">
              <a:lnSpc>
                <a:spcPct val="93000"/>
              </a:lnSpc>
              <a:spcBef>
                <a:spcPts val="2525"/>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Can be too high if low complexity in first 25 cycles</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503237" y="301625"/>
            <a:ext cx="9069298" cy="1260598"/>
          </a:xfrm>
          <a:prstGeom prst="rect">
            <a:avLst/>
          </a:prstGeom>
          <a:noFill/>
          <a:ln>
            <a:noFill/>
          </a:ln>
        </p:spPr>
        <p:txBody>
          <a:bodyPr lIns="91425" tIns="91425" rIns="91425" bIns="91425" anchor="ctr" anchorCtr="0">
            <a:noAutofit/>
          </a:bodyPr>
          <a:lstStyle/>
          <a:p>
            <a:pPr marL="0" marR="0" lvl="0" indent="0" algn="ctr" rtl="0">
              <a:lnSpc>
                <a:spcPct val="93000"/>
              </a:lnSpc>
              <a:spcBef>
                <a:spcPts val="0"/>
              </a:spcBef>
              <a:spcAft>
                <a:spcPts val="0"/>
              </a:spcAft>
              <a:buClr>
                <a:srgbClr val="004586"/>
              </a:buClr>
              <a:buSzPct val="25000"/>
              <a:buFont typeface="Arial"/>
              <a:buNone/>
            </a:pPr>
            <a:r>
              <a:rPr lang="en-US" sz="4400" b="0" i="0" u="none" strike="noStrike" cap="none">
                <a:solidFill>
                  <a:srgbClr val="004586"/>
                </a:solidFill>
                <a:latin typeface="Arial"/>
                <a:ea typeface="Arial"/>
                <a:cs typeface="Arial"/>
                <a:sym typeface="Arial"/>
              </a:rPr>
              <a:t>Low complexity - PF rate too high</a:t>
            </a:r>
          </a:p>
        </p:txBody>
      </p:sp>
      <p:pic>
        <p:nvPicPr>
          <p:cNvPr id="419" name="Shape 419"/>
          <p:cNvPicPr preferRelativeResize="0"/>
          <p:nvPr/>
        </p:nvPicPr>
        <p:blipFill rotWithShape="1">
          <a:blip r:embed="rId3">
            <a:alphaModFix/>
          </a:blip>
          <a:srcRect/>
          <a:stretch/>
        </p:blipFill>
        <p:spPr>
          <a:xfrm>
            <a:off x="152400" y="1676400"/>
            <a:ext cx="9775824" cy="449604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503237" y="346075"/>
            <a:ext cx="9071099" cy="1171500"/>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rgbClr val="004586"/>
                </a:solidFill>
                <a:latin typeface="Arial"/>
                <a:ea typeface="Arial"/>
                <a:cs typeface="Arial"/>
                <a:sym typeface="Arial"/>
              </a:rPr>
              <a:t>Phasing vs purity filtering</a:t>
            </a:r>
          </a:p>
        </p:txBody>
      </p:sp>
      <p:sp>
        <p:nvSpPr>
          <p:cNvPr id="427" name="Shape 427"/>
          <p:cNvSpPr txBox="1">
            <a:spLocks noGrp="1"/>
          </p:cNvSpPr>
          <p:nvPr>
            <p:ph type="body" idx="1"/>
          </p:nvPr>
        </p:nvSpPr>
        <p:spPr>
          <a:xfrm>
            <a:off x="468312" y="1800225"/>
            <a:ext cx="9071099" cy="4989600"/>
          </a:xfrm>
          <a:prstGeom prst="rect">
            <a:avLst/>
          </a:prstGeom>
          <a:noFill/>
          <a:ln>
            <a:noFill/>
          </a:ln>
        </p:spPr>
        <p:txBody>
          <a:bodyPr lIns="0" tIns="22925" rIns="0" bIns="0" anchor="t" anchorCtr="0">
            <a:noAutofit/>
          </a:bodyPr>
          <a:lstStyle/>
          <a:p>
            <a:pPr marL="342900" marR="0" lvl="0" indent="-215900" algn="l" rtl="0">
              <a:lnSpc>
                <a:spcPct val="93000"/>
              </a:lnSpc>
              <a:spcBef>
                <a:spcPts val="0"/>
              </a:spcBef>
              <a:spcAft>
                <a:spcPts val="0"/>
              </a:spcAft>
              <a:buClr>
                <a:schemeClr val="dk1"/>
              </a:buClr>
              <a:buSzPct val="25000"/>
              <a:buFont typeface="Arial"/>
              <a:buNone/>
            </a:pPr>
            <a:r>
              <a:rPr lang="en-US" sz="2800" b="0" i="0" u="none" strike="noStrike" cap="none">
                <a:solidFill>
                  <a:srgbClr val="000000"/>
                </a:solidFill>
                <a:latin typeface="Arial"/>
                <a:ea typeface="Arial"/>
                <a:cs typeface="Arial"/>
                <a:sym typeface="Arial"/>
              </a:rPr>
              <a:t>Different phenomena:</a:t>
            </a:r>
          </a:p>
          <a:p>
            <a:pPr marL="800100" marR="0" lvl="0" indent="-215900" algn="l" rtl="0">
              <a:lnSpc>
                <a:spcPct val="93000"/>
              </a:lnSpc>
              <a:spcBef>
                <a:spcPts val="2525"/>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Mixed clusters are problematic from the start</a:t>
            </a:r>
          </a:p>
          <a:p>
            <a:pPr marL="800100" marR="0" lvl="0" indent="-215900" algn="l" rtl="0">
              <a:lnSpc>
                <a:spcPct val="93000"/>
              </a:lnSpc>
              <a:spcBef>
                <a:spcPts val="2525"/>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Phasing is a gradual process</a:t>
            </a:r>
          </a:p>
          <a:p>
            <a:pPr marL="342900" marR="0" lvl="0" indent="-215900" algn="l" rtl="0">
              <a:lnSpc>
                <a:spcPct val="93000"/>
              </a:lnSpc>
              <a:spcBef>
                <a:spcPts val="2525"/>
              </a:spcBef>
              <a:spcAft>
                <a:spcPts val="0"/>
              </a:spcAft>
              <a:buClr>
                <a:schemeClr val="dk1"/>
              </a:buClr>
              <a:buSzPct val="25000"/>
              <a:buFont typeface="Arial"/>
              <a:buNone/>
            </a:pPr>
            <a:r>
              <a:rPr lang="en-US" sz="2800" b="0" i="0" u="none" strike="noStrike" cap="none">
                <a:solidFill>
                  <a:srgbClr val="000000"/>
                </a:solidFill>
                <a:latin typeface="Arial"/>
                <a:ea typeface="Arial"/>
                <a:cs typeface="Arial"/>
                <a:sym typeface="Arial"/>
              </a:rPr>
              <a:t>Different response:</a:t>
            </a:r>
          </a:p>
          <a:p>
            <a:pPr marL="800100" marR="0" lvl="0" indent="-215900" algn="l" rtl="0">
              <a:lnSpc>
                <a:spcPct val="93000"/>
              </a:lnSpc>
              <a:spcBef>
                <a:spcPts val="2525"/>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PF discards entire reads</a:t>
            </a:r>
          </a:p>
          <a:p>
            <a:pPr marL="800100" marR="0" lvl="0" indent="-215900" algn="l" rtl="0">
              <a:lnSpc>
                <a:spcPct val="93000"/>
              </a:lnSpc>
              <a:spcBef>
                <a:spcPts val="2525"/>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Phasing degrades individual base quality</a:t>
            </a:r>
          </a:p>
          <a:p>
            <a:pPr marL="342900" marR="0" lvl="0" indent="-139700" algn="l" rtl="0">
              <a:lnSpc>
                <a:spcPct val="93000"/>
              </a:lnSpc>
              <a:spcBef>
                <a:spcPts val="2525"/>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Phasing has minimal effect in first 25 cycles examined by PF</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503237" y="301625"/>
            <a:ext cx="9069298" cy="1260598"/>
          </a:xfrm>
          <a:prstGeom prst="rect">
            <a:avLst/>
          </a:prstGeom>
          <a:noFill/>
          <a:ln>
            <a:noFill/>
          </a:ln>
        </p:spPr>
        <p:txBody>
          <a:bodyPr lIns="0" tIns="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chemeClr val="dk1"/>
                </a:solidFill>
                <a:latin typeface="Arial"/>
                <a:ea typeface="Arial"/>
                <a:cs typeface="Arial"/>
                <a:sym typeface="Arial"/>
              </a:rPr>
              <a:t>MiSeq to HiSeqX</a:t>
            </a:r>
          </a:p>
        </p:txBody>
      </p:sp>
      <p:sp>
        <p:nvSpPr>
          <p:cNvPr id="181" name="Shape 181"/>
          <p:cNvSpPr txBox="1">
            <a:spLocks noGrp="1"/>
          </p:cNvSpPr>
          <p:nvPr>
            <p:ph type="body" idx="1"/>
          </p:nvPr>
        </p:nvSpPr>
        <p:spPr>
          <a:xfrm>
            <a:off x="503237" y="1768475"/>
            <a:ext cx="9069298" cy="4987800"/>
          </a:xfrm>
          <a:prstGeom prst="rect">
            <a:avLst/>
          </a:prstGeom>
          <a:noFill/>
          <a:ln>
            <a:noFill/>
          </a:ln>
        </p:spPr>
        <p:txBody>
          <a:bodyPr lIns="0" tIns="28200" rIns="0" bIns="0" anchor="t" anchorCtr="0">
            <a:noAutofit/>
          </a:bodyPr>
          <a:lstStyle/>
          <a:p>
            <a:pPr marL="457200" marR="0" lvl="0" indent="0" algn="l" rtl="0">
              <a:lnSpc>
                <a:spcPct val="93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HiSeq 2500 (rapid runs)</a:t>
            </a:r>
          </a:p>
          <a:p>
            <a:pPr marL="914400" marR="0" lvl="0" indent="0" algn="l" rtl="0">
              <a:lnSpc>
                <a:spcPct val="93000"/>
              </a:lnSpc>
              <a:spcBef>
                <a:spcPts val="140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Upgraded 2000</a:t>
            </a:r>
          </a:p>
          <a:p>
            <a:pPr marL="914400" marR="0" lvl="0" indent="0" algn="l" rtl="0">
              <a:lnSpc>
                <a:spcPct val="93000"/>
              </a:lnSpc>
              <a:spcBef>
                <a:spcPts val="25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Flow cell made on the instrument</a:t>
            </a:r>
          </a:p>
          <a:p>
            <a:pPr marL="914400" marR="0" lvl="0" indent="0" algn="l" rtl="0">
              <a:lnSpc>
                <a:spcPct val="93000"/>
              </a:lnSpc>
              <a:spcBef>
                <a:spcPts val="250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2 lanes, 1-2 days for 200 cycle run</a:t>
            </a:r>
          </a:p>
          <a:p>
            <a:pPr marL="457200" marR="0" lvl="0" indent="-76200" algn="l" rtl="0">
              <a:lnSpc>
                <a:spcPct val="93000"/>
              </a:lnSpc>
              <a:spcBef>
                <a:spcPts val="220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HiSeqX</a:t>
            </a:r>
          </a:p>
          <a:p>
            <a:pPr marL="914400" marR="0" lvl="0" indent="0" algn="l" rtl="0">
              <a:lnSpc>
                <a:spcPct val="93000"/>
              </a:lnSpc>
              <a:spcBef>
                <a:spcPts val="14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New hardware, optics etc.</a:t>
            </a:r>
          </a:p>
          <a:p>
            <a:pPr marL="914400" marR="0" lvl="0" indent="0" algn="l" rtl="0">
              <a:lnSpc>
                <a:spcPct val="93000"/>
              </a:lnSpc>
              <a:spcBef>
                <a:spcPts val="25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Patterned flowcell</a:t>
            </a:r>
          </a:p>
          <a:p>
            <a:pPr marL="914400" marR="0" lvl="0" indent="0" algn="l" rtl="0">
              <a:lnSpc>
                <a:spcPct val="93000"/>
              </a:lnSpc>
              <a:spcBef>
                <a:spcPts val="2500"/>
              </a:spcBef>
              <a:spcAft>
                <a:spcPts val="0"/>
              </a:spcAft>
              <a:buClr>
                <a:srgbClr val="000000"/>
              </a:buClr>
              <a:buSzPct val="25000"/>
              <a:buFont typeface="Arial"/>
              <a:buNone/>
            </a:pPr>
            <a:r>
              <a:rPr lang="en-US" sz="2000" b="0" i="0" u="none" strike="noStrike" cap="none">
                <a:solidFill>
                  <a:schemeClr val="dk1"/>
                </a:solidFill>
                <a:latin typeface="Arial"/>
                <a:ea typeface="Arial"/>
                <a:cs typeface="Arial"/>
                <a:sym typeface="Arial"/>
              </a:rPr>
              <a:t>density ~ 50% more usable data HiSeq 2000</a:t>
            </a:r>
          </a:p>
          <a:p>
            <a:pPr marL="914400" marR="0" lvl="0" indent="-76200" algn="l" rtl="0">
              <a:lnSpc>
                <a:spcPct val="93000"/>
              </a:lnSpc>
              <a:spcBef>
                <a:spcPts val="25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8 lanes, 2-3 days for 300 cycle run</a:t>
            </a:r>
          </a:p>
          <a:p>
            <a:pPr marL="0" marR="0" lvl="0" indent="0" algn="l" rtl="0">
              <a:lnSpc>
                <a:spcPct val="93000"/>
              </a:lnSpc>
              <a:spcBef>
                <a:spcPts val="110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914400" marR="0" lvl="0" indent="0" algn="l" rtl="0">
              <a:lnSpc>
                <a:spcPct val="93000"/>
              </a:lnSpc>
              <a:spcBef>
                <a:spcPts val="2825"/>
              </a:spcBef>
              <a:spcAft>
                <a:spcPts val="0"/>
              </a:spcAft>
              <a:buClr>
                <a:srgbClr val="000000"/>
              </a:buClr>
              <a:buSzPct val="25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93000"/>
              </a:lnSpc>
              <a:spcBef>
                <a:spcPts val="1100"/>
              </a:spcBef>
              <a:spcAft>
                <a:spcPts val="0"/>
              </a:spcAft>
              <a:buClr>
                <a:srgbClr val="000000"/>
              </a:buClr>
              <a:buSzPct val="25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93000"/>
              </a:lnSpc>
              <a:spcBef>
                <a:spcPts val="1425"/>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304800"/>
            <a:ext cx="9069298" cy="1260598"/>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rgbClr val="004586"/>
                </a:solidFill>
                <a:latin typeface="Arial"/>
                <a:ea typeface="Arial"/>
                <a:cs typeface="Arial"/>
                <a:sym typeface="Arial"/>
              </a:rPr>
              <a:t>Spiked phix</a:t>
            </a:r>
          </a:p>
        </p:txBody>
      </p:sp>
      <p:sp>
        <p:nvSpPr>
          <p:cNvPr id="435" name="Shape 435"/>
          <p:cNvSpPr txBox="1">
            <a:spLocks noGrp="1"/>
          </p:cNvSpPr>
          <p:nvPr>
            <p:ph type="body" idx="1"/>
          </p:nvPr>
        </p:nvSpPr>
        <p:spPr>
          <a:xfrm>
            <a:off x="503237" y="1768475"/>
            <a:ext cx="9069298" cy="4987800"/>
          </a:xfrm>
          <a:prstGeom prst="rect">
            <a:avLst/>
          </a:prstGeom>
          <a:noFill/>
          <a:ln>
            <a:noFill/>
          </a:ln>
        </p:spPr>
        <p:txBody>
          <a:bodyPr lIns="91425" tIns="91425" rIns="91425" bIns="91425" anchor="t" anchorCtr="0">
            <a:noAutofit/>
          </a:bodyPr>
          <a:lstStyle/>
          <a:p>
            <a:pPr marL="342900" marR="0" lvl="0" indent="-139700" algn="l" rtl="0">
              <a:lnSpc>
                <a:spcPct val="93000"/>
              </a:lnSpc>
              <a:spcBef>
                <a:spcPts val="0"/>
              </a:spcBef>
              <a:spcAft>
                <a:spcPts val="0"/>
              </a:spcAft>
              <a:buClr>
                <a:schemeClr val="dk1"/>
              </a:buClr>
              <a:buSzPct val="25000"/>
              <a:buFont typeface="Arial"/>
              <a:buNone/>
            </a:pPr>
            <a:r>
              <a:rPr lang="en-US" sz="3200" b="0" i="0" u="none" strike="noStrike" cap="none">
                <a:solidFill>
                  <a:srgbClr val="000000"/>
                </a:solidFill>
                <a:latin typeface="Arial"/>
                <a:ea typeface="Arial"/>
                <a:cs typeface="Arial"/>
                <a:sym typeface="Arial"/>
              </a:rPr>
              <a:t>PhiX sample “spiked in” to every lane at ~0.5%</a:t>
            </a:r>
          </a:p>
          <a:p>
            <a:pPr marL="342900" marR="0" lvl="0" indent="-139700" algn="l" rtl="0">
              <a:lnSpc>
                <a:spcPct val="93000"/>
              </a:lnSpc>
              <a:spcBef>
                <a:spcPts val="1425"/>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Known sequence</a:t>
            </a:r>
          </a:p>
          <a:p>
            <a:pPr marL="342900" marR="0" lvl="0" indent="-139700" algn="l" rtl="0">
              <a:lnSpc>
                <a:spcPct val="93000"/>
              </a:lnSpc>
              <a:spcBef>
                <a:spcPts val="1425"/>
              </a:spcBef>
              <a:spcAft>
                <a:spcPts val="0"/>
              </a:spcAft>
              <a:buClr>
                <a:schemeClr val="dk1"/>
              </a:buClr>
              <a:buSzPct val="25000"/>
              <a:buFont typeface="Arial"/>
              <a:buNone/>
            </a:pPr>
            <a:r>
              <a:rPr lang="en-US" sz="3200" b="0" i="0" u="none" strike="noStrike" cap="none">
                <a:solidFill>
                  <a:srgbClr val="000000"/>
                </a:solidFill>
                <a:latin typeface="Arial"/>
                <a:ea typeface="Arial"/>
                <a:cs typeface="Arial"/>
                <a:sym typeface="Arial"/>
              </a:rPr>
              <a:t>Controls used for error rate estimation</a:t>
            </a:r>
          </a:p>
          <a:p>
            <a:pPr marL="342900" marR="0" lvl="0" indent="-139700" algn="l" rtl="0">
              <a:lnSpc>
                <a:spcPct val="93000"/>
              </a:lnSpc>
              <a:spcBef>
                <a:spcPts val="1425"/>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Computed on instrument in near-realtime</a:t>
            </a:r>
          </a:p>
          <a:p>
            <a:pPr marL="0" marR="0" lvl="0" indent="0" algn="l" rtl="0">
              <a:lnSpc>
                <a:spcPct val="93000"/>
              </a:lnSpc>
              <a:spcBef>
                <a:spcPts val="1425"/>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503237" y="301625"/>
            <a:ext cx="9070974" cy="1262062"/>
          </a:xfrm>
          <a:prstGeom prst="rect">
            <a:avLst/>
          </a:prstGeom>
          <a:noFill/>
          <a:ln>
            <a:noFill/>
          </a:ln>
        </p:spPr>
        <p:txBody>
          <a:bodyPr lIns="0" tIns="35275"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000" b="0" i="0" u="none" strike="noStrike" cap="none">
                <a:solidFill>
                  <a:srgbClr val="004586"/>
                </a:solidFill>
                <a:latin typeface="Arial"/>
                <a:ea typeface="Arial"/>
                <a:cs typeface="Arial"/>
                <a:sym typeface="Arial"/>
              </a:rPr>
              <a:t>Multiplexed samples</a:t>
            </a:r>
          </a:p>
        </p:txBody>
      </p:sp>
      <p:sp>
        <p:nvSpPr>
          <p:cNvPr id="443" name="Shape 443"/>
          <p:cNvSpPr txBox="1">
            <a:spLocks noGrp="1"/>
          </p:cNvSpPr>
          <p:nvPr>
            <p:ph type="body" idx="1"/>
          </p:nvPr>
        </p:nvSpPr>
        <p:spPr>
          <a:xfrm>
            <a:off x="468312" y="1800225"/>
            <a:ext cx="9071099" cy="4989600"/>
          </a:xfrm>
          <a:prstGeom prst="rect">
            <a:avLst/>
          </a:prstGeom>
          <a:noFill/>
          <a:ln>
            <a:noFill/>
          </a:ln>
        </p:spPr>
        <p:txBody>
          <a:bodyPr lIns="0" tIns="17625" rIns="0" bIns="0" anchor="t" anchorCtr="0">
            <a:noAutofit/>
          </a:bodyPr>
          <a:lstStyle/>
          <a:p>
            <a:pPr marL="342900" marR="0" lvl="0" indent="-292100" algn="l" rtl="0">
              <a:lnSpc>
                <a:spcPct val="93000"/>
              </a:lnSpc>
              <a:spcBef>
                <a:spcPts val="0"/>
              </a:spcBef>
              <a:spcAft>
                <a:spcPts val="0"/>
              </a:spcAft>
              <a:buClr>
                <a:schemeClr val="dk1"/>
              </a:buClr>
              <a:buSzPct val="25000"/>
              <a:buFont typeface="Arial"/>
              <a:buNone/>
            </a:pPr>
            <a:r>
              <a:rPr lang="en-US" sz="3200" b="0" i="0" u="none" strike="noStrike" cap="none">
                <a:solidFill>
                  <a:srgbClr val="000000"/>
                </a:solidFill>
                <a:latin typeface="Arial"/>
                <a:ea typeface="Arial"/>
                <a:cs typeface="Arial"/>
                <a:sym typeface="Arial"/>
              </a:rPr>
              <a:t>Ligate a different “bar-code” tag to each sample</a:t>
            </a:r>
          </a:p>
          <a:p>
            <a:pPr marL="342900" marR="0" lvl="0" indent="-292100" algn="l" rtl="0">
              <a:lnSpc>
                <a:spcPct val="93000"/>
              </a:lnSpc>
              <a:spcBef>
                <a:spcPts val="1425"/>
              </a:spcBef>
              <a:spcAft>
                <a:spcPts val="0"/>
              </a:spcAft>
              <a:buClr>
                <a:schemeClr val="dk1"/>
              </a:buClr>
              <a:buSzPct val="25000"/>
              <a:buFont typeface="Arial"/>
              <a:buNone/>
            </a:pPr>
            <a:r>
              <a:rPr lang="en-US" sz="3200" b="0" i="0" u="none" strike="noStrike" cap="none">
                <a:solidFill>
                  <a:srgbClr val="000000"/>
                </a:solidFill>
                <a:latin typeface="Arial"/>
                <a:ea typeface="Arial"/>
                <a:cs typeface="Arial"/>
                <a:sym typeface="Arial"/>
              </a:rPr>
              <a:t>Pool samples</a:t>
            </a:r>
          </a:p>
          <a:p>
            <a:pPr marL="342900" marR="0" lvl="0" indent="-292100" algn="l" rtl="0">
              <a:lnSpc>
                <a:spcPct val="93000"/>
              </a:lnSpc>
              <a:spcBef>
                <a:spcPts val="1425"/>
              </a:spcBef>
              <a:spcAft>
                <a:spcPts val="0"/>
              </a:spcAft>
              <a:buClr>
                <a:schemeClr val="dk1"/>
              </a:buClr>
              <a:buSzPct val="25000"/>
              <a:buFont typeface="Arial"/>
              <a:buNone/>
            </a:pPr>
            <a:r>
              <a:rPr lang="en-US" sz="3200" b="0" i="0" u="none" strike="noStrike" cap="none">
                <a:solidFill>
                  <a:srgbClr val="000000"/>
                </a:solidFill>
                <a:latin typeface="Arial"/>
                <a:ea typeface="Arial"/>
                <a:cs typeface="Arial"/>
                <a:sym typeface="Arial"/>
              </a:rPr>
              <a:t>Sequence read-1, tag, read-2, separately primed</a:t>
            </a:r>
          </a:p>
          <a:p>
            <a:pPr marL="342900" marR="0" lvl="0" indent="-342900" algn="l" rtl="0">
              <a:lnSpc>
                <a:spcPct val="93000"/>
              </a:lnSpc>
              <a:spcBef>
                <a:spcPts val="1425"/>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Choose tag set carefully</a:t>
            </a:r>
          </a:p>
          <a:p>
            <a:pPr marL="800100" marR="0" lvl="0" indent="-342900" algn="l" rtl="0">
              <a:lnSpc>
                <a:spcPct val="93000"/>
              </a:lnSpc>
              <a:spcBef>
                <a:spcPts val="1425"/>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want variation in each cycle of the index read</a:t>
            </a:r>
          </a:p>
          <a:p>
            <a:pPr marL="800100" marR="0" lvl="0" indent="-342900" algn="l" rtl="0">
              <a:lnSpc>
                <a:spcPct val="93000"/>
              </a:lnSpc>
              <a:spcBef>
                <a:spcPts val="1425"/>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prevent focus/registration problems</a:t>
            </a:r>
          </a:p>
          <a:p>
            <a:pPr marL="800100" marR="0" lvl="0" indent="-342900" algn="l" rtl="0">
              <a:lnSpc>
                <a:spcPct val="93000"/>
              </a:lnSpc>
              <a:spcBef>
                <a:spcPts val="1425"/>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aids decoding</a:t>
            </a:r>
          </a:p>
          <a:p>
            <a:pPr marL="800100" marR="0" lvl="0" indent="-342900" algn="l" rtl="0">
              <a:lnSpc>
                <a:spcPct val="93000"/>
              </a:lnSpc>
              <a:spcBef>
                <a:spcPts val="1425"/>
              </a:spcBef>
              <a:spcAft>
                <a:spcPts val="0"/>
              </a:spcAft>
              <a:buClr>
                <a:srgbClr val="000000"/>
              </a:buClr>
              <a:buSzPct val="25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93000"/>
              </a:lnSpc>
              <a:spcBef>
                <a:spcPts val="1425"/>
              </a:spcBef>
              <a:spcAft>
                <a:spcPts val="0"/>
              </a:spcAft>
              <a:buClr>
                <a:srgbClr val="000000"/>
              </a:buClr>
              <a:buSzPct val="25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93000"/>
              </a:lnSpc>
              <a:spcBef>
                <a:spcPts val="1425"/>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503237" y="301625"/>
            <a:ext cx="9071099" cy="1262100"/>
          </a:xfrm>
          <a:prstGeom prst="rect">
            <a:avLst/>
          </a:prstGeom>
          <a:noFill/>
          <a:ln>
            <a:noFill/>
          </a:ln>
        </p:spPr>
        <p:txBody>
          <a:bodyPr lIns="0" tIns="35275"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000" b="0" i="0" u="none" strike="noStrike" cap="none">
                <a:solidFill>
                  <a:srgbClr val="004586"/>
                </a:solidFill>
                <a:latin typeface="Arial"/>
                <a:ea typeface="Arial"/>
                <a:cs typeface="Arial"/>
                <a:sym typeface="Arial"/>
              </a:rPr>
              <a:t>Take-home message</a:t>
            </a:r>
          </a:p>
        </p:txBody>
      </p:sp>
      <p:sp>
        <p:nvSpPr>
          <p:cNvPr id="451" name="Shape 451"/>
          <p:cNvSpPr txBox="1">
            <a:spLocks noGrp="1"/>
          </p:cNvSpPr>
          <p:nvPr>
            <p:ph type="body" idx="1"/>
          </p:nvPr>
        </p:nvSpPr>
        <p:spPr>
          <a:xfrm>
            <a:off x="468312" y="1800225"/>
            <a:ext cx="9071099" cy="4989600"/>
          </a:xfrm>
          <a:prstGeom prst="rect">
            <a:avLst/>
          </a:prstGeom>
          <a:noFill/>
          <a:ln>
            <a:noFill/>
          </a:ln>
        </p:spPr>
        <p:txBody>
          <a:bodyPr lIns="0" tIns="17625" rIns="0" bIns="0" anchor="t" anchorCtr="0">
            <a:noAutofit/>
          </a:bodyPr>
          <a:lstStyle/>
          <a:p>
            <a:pPr marL="0" marR="0" lvl="0" indent="0" algn="l" rtl="0">
              <a:lnSpc>
                <a:spcPct val="93000"/>
              </a:lnSpc>
              <a:spcBef>
                <a:spcPts val="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There’s a lot of software between flowcell and sequence file</a:t>
            </a:r>
          </a:p>
          <a:p>
            <a:pPr marL="0" marR="0" lvl="0" indent="0" algn="l" rtl="0">
              <a:lnSpc>
                <a:spcPct val="93000"/>
              </a:lnSpc>
              <a:spcBef>
                <a:spcPts val="280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New versions of software are released frequently</a:t>
            </a:r>
          </a:p>
          <a:p>
            <a:pPr marL="0" marR="0" lvl="0" indent="0" algn="l" rtl="0">
              <a:lnSpc>
                <a:spcPct val="93000"/>
              </a:lnSpc>
              <a:spcBef>
                <a:spcPts val="280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Every run is different</a:t>
            </a:r>
          </a:p>
          <a:p>
            <a:pPr marL="0" marR="0" lvl="0" indent="0" algn="l" rtl="0">
              <a:lnSpc>
                <a:spcPct val="93000"/>
              </a:lnSpc>
              <a:spcBef>
                <a:spcPts val="280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At Sanger, every run gets QC checked by a human</a:t>
            </a:r>
          </a:p>
          <a:p>
            <a:pPr marL="0" marR="0" lvl="0" indent="0" algn="l" rtl="0">
              <a:lnSpc>
                <a:spcPct val="93000"/>
              </a:lnSpc>
              <a:spcBef>
                <a:spcPts val="2800"/>
              </a:spcBef>
              <a:spcAft>
                <a:spcPts val="0"/>
              </a:spcAft>
              <a:buClr>
                <a:schemeClr val="dk1"/>
              </a:buClr>
              <a:buSzPct val="25000"/>
              <a:buFont typeface="Arial"/>
              <a:buNone/>
            </a:pPr>
            <a:r>
              <a:rPr lang="en-US" sz="2400" b="0" i="0" u="none" strike="noStrike" cap="none">
                <a:solidFill>
                  <a:srgbClr val="000000"/>
                </a:solidFill>
                <a:latin typeface="Arial"/>
                <a:ea typeface="Arial"/>
                <a:cs typeface="Arial"/>
                <a:sym typeface="Arial"/>
              </a:rPr>
              <a:t>Track your configuration!</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503237" y="301625"/>
            <a:ext cx="9069298" cy="1260598"/>
          </a:xfrm>
          <a:prstGeom prst="rect">
            <a:avLst/>
          </a:prstGeom>
          <a:noFill/>
          <a:ln>
            <a:noFill/>
          </a:ln>
        </p:spPr>
        <p:txBody>
          <a:bodyPr lIns="91425" tIns="91425" rIns="91425" bIns="91425"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Patterned Flowcell</a:t>
            </a:r>
          </a:p>
        </p:txBody>
      </p:sp>
      <p:sp>
        <p:nvSpPr>
          <p:cNvPr id="188" name="Shape 188"/>
          <p:cNvSpPr txBox="1">
            <a:spLocks noGrp="1"/>
          </p:cNvSpPr>
          <p:nvPr>
            <p:ph type="body" idx="1"/>
          </p:nvPr>
        </p:nvSpPr>
        <p:spPr>
          <a:xfrm>
            <a:off x="503237" y="1768475"/>
            <a:ext cx="9069298" cy="4987800"/>
          </a:xfrm>
          <a:prstGeom prst="rect">
            <a:avLst/>
          </a:prstGeom>
          <a:noFill/>
          <a:ln>
            <a:noFill/>
          </a:ln>
        </p:spPr>
        <p:txBody>
          <a:bodyPr lIns="91425" tIns="91425" rIns="91425" bIns="91425" anchor="t" anchorCtr="0">
            <a:noAutofit/>
          </a:bodyPr>
          <a:lstStyle/>
          <a:p>
            <a:pPr marL="342900" marR="0" lvl="0" indent="-139700" algn="l" rtl="0">
              <a:lnSpc>
                <a:spcPct val="93000"/>
              </a:lnSpc>
              <a:spcBef>
                <a:spcPts val="0"/>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342900" marR="0" lvl="0" indent="-139700" algn="l" rtl="0">
              <a:lnSpc>
                <a:spcPct val="93000"/>
              </a:lnSpc>
              <a:spcBef>
                <a:spcPts val="1425"/>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342900" marR="0" lvl="0" indent="-139700" algn="l" rtl="0">
              <a:lnSpc>
                <a:spcPct val="93000"/>
              </a:lnSpc>
              <a:spcBef>
                <a:spcPts val="1425"/>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342900" marR="0" lvl="0" indent="-139700" algn="l" rtl="0">
              <a:lnSpc>
                <a:spcPct val="93000"/>
              </a:lnSpc>
              <a:spcBef>
                <a:spcPts val="1425"/>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342900" marR="0" lvl="0" indent="-139700" algn="l" rtl="0">
              <a:lnSpc>
                <a:spcPct val="93000"/>
              </a:lnSpc>
              <a:spcBef>
                <a:spcPts val="1425"/>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342900" marR="0" lvl="0" indent="-139700" algn="l" rtl="0">
              <a:lnSpc>
                <a:spcPct val="93000"/>
              </a:lnSpc>
              <a:spcBef>
                <a:spcPts val="1425"/>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342900" marR="0" lvl="0" indent="-139700" algn="l" rtl="0">
              <a:lnSpc>
                <a:spcPct val="93000"/>
              </a:lnSpc>
              <a:spcBef>
                <a:spcPts val="1425"/>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93000"/>
              </a:lnSpc>
              <a:spcBef>
                <a:spcPts val="1425"/>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0" marR="0" lvl="0" indent="457200" algn="l" rtl="0">
              <a:lnSpc>
                <a:spcPct val="93000"/>
              </a:lnSpc>
              <a:spcBef>
                <a:spcPts val="1425"/>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Illumina - hiseq x percent pf technical note</a:t>
            </a:r>
          </a:p>
        </p:txBody>
      </p:sp>
      <p:pic>
        <p:nvPicPr>
          <p:cNvPr id="189" name="Shape 189"/>
          <p:cNvPicPr preferRelativeResize="0"/>
          <p:nvPr/>
        </p:nvPicPr>
        <p:blipFill rotWithShape="1">
          <a:blip r:embed="rId3">
            <a:alphaModFix/>
          </a:blip>
          <a:srcRect/>
          <a:stretch/>
        </p:blipFill>
        <p:spPr>
          <a:xfrm>
            <a:off x="1042700" y="1562212"/>
            <a:ext cx="7705724" cy="42481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prstGeom prst="rect">
            <a:avLst/>
          </a:prstGeom>
          <a:noFill/>
          <a:ln>
            <a:noFill/>
          </a:ln>
        </p:spPr>
        <p:txBody>
          <a:bodyPr lIns="0" tIns="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dirty="0" err="1" smtClean="0">
                <a:solidFill>
                  <a:schemeClr val="dk1"/>
                </a:solidFill>
                <a:latin typeface="Arial"/>
                <a:ea typeface="Arial"/>
                <a:cs typeface="Arial"/>
                <a:sym typeface="Arial"/>
              </a:rPr>
              <a:t>HiSeqX</a:t>
            </a:r>
            <a:r>
              <a:rPr lang="en-US" sz="4400" b="0" i="0" u="none" strike="noStrike" cap="none" dirty="0" smtClean="0">
                <a:solidFill>
                  <a:schemeClr val="dk1"/>
                </a:solidFill>
                <a:latin typeface="Arial"/>
                <a:ea typeface="Arial"/>
                <a:cs typeface="Arial"/>
                <a:sym typeface="Arial"/>
              </a:rPr>
              <a:t> to </a:t>
            </a:r>
            <a:r>
              <a:rPr lang="en-US" sz="4400" b="0" i="0" u="none" strike="noStrike" cap="none" dirty="0" err="1" smtClean="0">
                <a:solidFill>
                  <a:schemeClr val="dk1"/>
                </a:solidFill>
                <a:latin typeface="Arial"/>
                <a:ea typeface="Arial"/>
                <a:cs typeface="Arial"/>
                <a:sym typeface="Arial"/>
              </a:rPr>
              <a:t>NovaSeq</a:t>
            </a:r>
            <a:endParaRPr lang="en-US" sz="4400" b="0" i="0" u="none" strike="noStrike" cap="none" dirty="0">
              <a:solidFill>
                <a:schemeClr val="dk1"/>
              </a:solidFill>
              <a:latin typeface="Arial"/>
              <a:ea typeface="Arial"/>
              <a:cs typeface="Arial"/>
              <a:sym typeface="Arial"/>
            </a:endParaRPr>
          </a:p>
        </p:txBody>
      </p:sp>
      <p:sp>
        <p:nvSpPr>
          <p:cNvPr id="181" name="Shape 181"/>
          <p:cNvSpPr txBox="1">
            <a:spLocks noGrp="1"/>
          </p:cNvSpPr>
          <p:nvPr>
            <p:ph type="body" idx="1"/>
          </p:nvPr>
        </p:nvSpPr>
        <p:spPr>
          <a:prstGeom prst="rect">
            <a:avLst/>
          </a:prstGeom>
          <a:noFill/>
          <a:ln>
            <a:noFill/>
          </a:ln>
        </p:spPr>
        <p:txBody>
          <a:bodyPr lIns="0" tIns="28200" rIns="0" bIns="0" anchor="t" anchorCtr="0">
            <a:noAutofit/>
          </a:bodyPr>
          <a:lstStyle/>
          <a:p>
            <a:pPr marL="457200" marR="0" lvl="0" indent="0" algn="l" rtl="0">
              <a:lnSpc>
                <a:spcPct val="93000"/>
              </a:lnSpc>
              <a:spcBef>
                <a:spcPts val="0"/>
              </a:spcBef>
              <a:spcAft>
                <a:spcPts val="0"/>
              </a:spcAft>
              <a:buClr>
                <a:srgbClr val="000000"/>
              </a:buClr>
              <a:buSzPct val="25000"/>
              <a:buFont typeface="Arial"/>
              <a:buNone/>
            </a:pPr>
            <a:endParaRPr lang="en-US" sz="2400" b="0" i="0" u="none" strike="noStrike" cap="none" dirty="0" smtClean="0">
              <a:solidFill>
                <a:srgbClr val="000000"/>
              </a:solidFill>
              <a:latin typeface="Arial"/>
              <a:ea typeface="Arial"/>
              <a:cs typeface="Arial"/>
              <a:sym typeface="Arial"/>
            </a:endParaRPr>
          </a:p>
          <a:p>
            <a:pPr marL="457200" marR="0" lvl="0" indent="0" algn="l" rtl="0">
              <a:lnSpc>
                <a:spcPct val="93000"/>
              </a:lnSpc>
              <a:spcBef>
                <a:spcPts val="0"/>
              </a:spcBef>
              <a:spcAft>
                <a:spcPts val="0"/>
              </a:spcAft>
              <a:buClr>
                <a:srgbClr val="000000"/>
              </a:buClr>
              <a:buSzPct val="25000"/>
              <a:buFont typeface="Arial"/>
              <a:buNone/>
            </a:pPr>
            <a:r>
              <a:rPr lang="en-US" sz="2400" b="0" i="0" u="none" strike="noStrike" cap="none" dirty="0" smtClean="0">
                <a:solidFill>
                  <a:srgbClr val="000000"/>
                </a:solidFill>
                <a:latin typeface="Arial"/>
                <a:ea typeface="Arial"/>
                <a:cs typeface="Arial"/>
                <a:sym typeface="Arial"/>
              </a:rPr>
              <a:t>Pattern </a:t>
            </a:r>
            <a:r>
              <a:rPr lang="en-US" sz="2400" b="0" i="0" u="none" strike="noStrike" cap="none" dirty="0" err="1" smtClean="0">
                <a:solidFill>
                  <a:srgbClr val="000000"/>
                </a:solidFill>
                <a:latin typeface="Arial"/>
                <a:ea typeface="Arial"/>
                <a:cs typeface="Arial"/>
                <a:sym typeface="Arial"/>
              </a:rPr>
              <a:t>Flowcell</a:t>
            </a:r>
            <a:endParaRPr lang="en-US" sz="2400" b="0" i="0" u="none" strike="noStrike" cap="none" dirty="0" smtClean="0">
              <a:solidFill>
                <a:srgbClr val="000000"/>
              </a:solidFill>
              <a:latin typeface="Arial"/>
              <a:ea typeface="Arial"/>
              <a:cs typeface="Arial"/>
              <a:sym typeface="Arial"/>
            </a:endParaRPr>
          </a:p>
          <a:p>
            <a:pPr marL="457200" marR="0" lvl="0" indent="0" algn="l" rtl="0">
              <a:lnSpc>
                <a:spcPct val="93000"/>
              </a:lnSpc>
              <a:spcBef>
                <a:spcPts val="0"/>
              </a:spcBef>
              <a:spcAft>
                <a:spcPts val="0"/>
              </a:spcAft>
              <a:buClr>
                <a:srgbClr val="000000"/>
              </a:buClr>
              <a:buSzPct val="25000"/>
              <a:buFont typeface="Arial"/>
              <a:buNone/>
            </a:pPr>
            <a:endParaRPr lang="en-US" sz="2400" dirty="0"/>
          </a:p>
          <a:p>
            <a:pPr marL="457200" marR="0" lvl="0" indent="0" algn="l" rtl="0">
              <a:lnSpc>
                <a:spcPct val="93000"/>
              </a:lnSpc>
              <a:spcBef>
                <a:spcPts val="0"/>
              </a:spcBef>
              <a:spcAft>
                <a:spcPts val="0"/>
              </a:spcAft>
              <a:buClr>
                <a:srgbClr val="000000"/>
              </a:buClr>
              <a:buSzPct val="25000"/>
              <a:buFont typeface="Arial"/>
              <a:buNone/>
            </a:pPr>
            <a:r>
              <a:rPr lang="en-US" sz="2400" b="0" i="0" u="none" strike="noStrike" cap="none" dirty="0" smtClean="0">
                <a:solidFill>
                  <a:srgbClr val="000000"/>
                </a:solidFill>
                <a:latin typeface="Arial"/>
                <a:ea typeface="Arial"/>
                <a:cs typeface="Arial"/>
                <a:sym typeface="Arial"/>
              </a:rPr>
              <a:t>8 lanes but the same </a:t>
            </a:r>
            <a:r>
              <a:rPr lang="en-US" sz="2400" dirty="0" smtClean="0"/>
              <a:t>library in every lane</a:t>
            </a:r>
          </a:p>
          <a:p>
            <a:pPr marL="457200" marR="0" lvl="0" indent="0" algn="l" rtl="0">
              <a:lnSpc>
                <a:spcPct val="93000"/>
              </a:lnSpc>
              <a:spcBef>
                <a:spcPts val="0"/>
              </a:spcBef>
              <a:spcAft>
                <a:spcPts val="0"/>
              </a:spcAft>
              <a:buClr>
                <a:srgbClr val="000000"/>
              </a:buClr>
              <a:buSzPct val="25000"/>
              <a:buFont typeface="Arial"/>
              <a:buNone/>
            </a:pPr>
            <a:endParaRPr lang="en-US" sz="2400" b="0" i="0" u="none" strike="noStrike" cap="none" dirty="0">
              <a:solidFill>
                <a:srgbClr val="000000"/>
              </a:solidFill>
              <a:latin typeface="Arial"/>
              <a:ea typeface="Arial"/>
              <a:cs typeface="Arial"/>
              <a:sym typeface="Arial"/>
            </a:endParaRPr>
          </a:p>
          <a:p>
            <a:pPr marL="457200" marR="0" lvl="0" indent="0" algn="l" rtl="0">
              <a:lnSpc>
                <a:spcPct val="93000"/>
              </a:lnSpc>
              <a:spcBef>
                <a:spcPts val="0"/>
              </a:spcBef>
              <a:spcAft>
                <a:spcPts val="0"/>
              </a:spcAft>
              <a:buClr>
                <a:srgbClr val="000000"/>
              </a:buClr>
              <a:buSzPct val="25000"/>
              <a:buFont typeface="Arial"/>
              <a:buNone/>
            </a:pPr>
            <a:r>
              <a:rPr lang="en-US" sz="2400" b="0" i="0" u="none" strike="noStrike" cap="none" dirty="0" smtClean="0">
                <a:solidFill>
                  <a:srgbClr val="000000"/>
                </a:solidFill>
                <a:latin typeface="Arial"/>
                <a:ea typeface="Arial"/>
                <a:cs typeface="Arial"/>
                <a:sym typeface="Arial"/>
              </a:rPr>
              <a:t>Multiple Modes, depending on data volume and speed</a:t>
            </a:r>
          </a:p>
          <a:p>
            <a:pPr marL="457200" marR="0" lvl="0" indent="0" algn="l" rtl="0">
              <a:lnSpc>
                <a:spcPct val="93000"/>
              </a:lnSpc>
              <a:spcBef>
                <a:spcPts val="0"/>
              </a:spcBef>
              <a:spcAft>
                <a:spcPts val="0"/>
              </a:spcAft>
              <a:buClr>
                <a:srgbClr val="000000"/>
              </a:buClr>
              <a:buSzPct val="25000"/>
              <a:buFont typeface="Arial"/>
              <a:buNone/>
            </a:pPr>
            <a:r>
              <a:rPr lang="en-US" sz="2400" dirty="0"/>
              <a:t>	</a:t>
            </a:r>
            <a:endParaRPr lang="en-US" sz="2400" dirty="0" smtClean="0"/>
          </a:p>
          <a:p>
            <a:pPr marL="457200" marR="0" lvl="0" indent="0" algn="l" rtl="0">
              <a:lnSpc>
                <a:spcPct val="93000"/>
              </a:lnSpc>
              <a:spcBef>
                <a:spcPts val="0"/>
              </a:spcBef>
              <a:spcAft>
                <a:spcPts val="0"/>
              </a:spcAft>
              <a:buClr>
                <a:srgbClr val="000000"/>
              </a:buClr>
              <a:buSzPct val="25000"/>
              <a:buFont typeface="Arial"/>
              <a:buNone/>
            </a:pPr>
            <a:r>
              <a:rPr lang="en-US" sz="2400" dirty="0" smtClean="0">
                <a:solidFill>
                  <a:schemeClr val="dk1"/>
                </a:solidFill>
              </a:rPr>
              <a:t>Best data volume, </a:t>
            </a:r>
            <a:r>
              <a:rPr lang="en-US" sz="2400" b="0" i="0" u="none" strike="noStrike" cap="none" dirty="0" smtClean="0">
                <a:solidFill>
                  <a:schemeClr val="dk1"/>
                </a:solidFill>
                <a:latin typeface="Arial"/>
                <a:ea typeface="Arial"/>
                <a:cs typeface="Arial"/>
                <a:sym typeface="Arial"/>
              </a:rPr>
              <a:t>3x more data per lane than a </a:t>
            </a:r>
            <a:r>
              <a:rPr lang="en-US" sz="2400" b="0" i="0" u="none" strike="noStrike" cap="none" dirty="0" err="1" smtClean="0">
                <a:solidFill>
                  <a:schemeClr val="dk1"/>
                </a:solidFill>
                <a:latin typeface="Arial"/>
                <a:ea typeface="Arial"/>
                <a:cs typeface="Arial"/>
                <a:sym typeface="Arial"/>
              </a:rPr>
              <a:t>HiSeqX</a:t>
            </a:r>
            <a:endParaRPr lang="en-US" sz="2000" b="0" i="0" u="none" strike="noStrike" cap="none" dirty="0">
              <a:solidFill>
                <a:schemeClr val="dk1"/>
              </a:solidFill>
              <a:latin typeface="Arial"/>
              <a:ea typeface="Arial"/>
              <a:cs typeface="Arial"/>
              <a:sym typeface="Arial"/>
            </a:endParaRPr>
          </a:p>
          <a:p>
            <a:pPr marL="0" marR="0" lvl="0" indent="0" algn="l" rtl="0">
              <a:lnSpc>
                <a:spcPct val="93000"/>
              </a:lnSpc>
              <a:spcBef>
                <a:spcPts val="110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914400" marR="0" lvl="0" indent="0" algn="l" rtl="0">
              <a:lnSpc>
                <a:spcPct val="93000"/>
              </a:lnSpc>
              <a:spcBef>
                <a:spcPts val="2825"/>
              </a:spcBef>
              <a:spcAft>
                <a:spcPts val="0"/>
              </a:spcAft>
              <a:buClr>
                <a:srgbClr val="000000"/>
              </a:buClr>
              <a:buSzPct val="25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93000"/>
              </a:lnSpc>
              <a:spcBef>
                <a:spcPts val="1100"/>
              </a:spcBef>
              <a:spcAft>
                <a:spcPts val="0"/>
              </a:spcAft>
              <a:buClr>
                <a:srgbClr val="000000"/>
              </a:buClr>
              <a:buSzPct val="25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93000"/>
              </a:lnSpc>
              <a:spcBef>
                <a:spcPts val="1425"/>
              </a:spcBef>
              <a:spcAft>
                <a:spcPts val="0"/>
              </a:spcAft>
              <a:buClr>
                <a:srgbClr val="000000"/>
              </a:buClr>
              <a:buSzPct val="25000"/>
              <a:buFont typeface="Arial"/>
              <a:buNone/>
            </a:pPr>
            <a:endParaRPr sz="1400" b="0" i="0" u="none" strike="noStrike" cap="none" dirty="0">
              <a:solidFill>
                <a:srgbClr val="000000"/>
              </a:solidFill>
              <a:latin typeface="Arial"/>
              <a:ea typeface="Arial"/>
              <a:cs typeface="Arial"/>
              <a:sym typeface="Arial"/>
            </a:endParaRPr>
          </a:p>
        </p:txBody>
      </p:sp>
      <p:sp>
        <p:nvSpPr>
          <p:cNvPr id="2" name="Text Placeholder 1"/>
          <p:cNvSpPr>
            <a:spLocks noGrp="1"/>
          </p:cNvSpPr>
          <p:nvPr>
            <p:ph type="body" idx="2"/>
          </p:nvPr>
        </p:nvSpPr>
        <p:spPr/>
        <p:txBody>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336" y="2195661"/>
            <a:ext cx="4265136" cy="4265136"/>
          </a:xfrm>
          <a:prstGeom prst="rect">
            <a:avLst/>
          </a:prstGeom>
        </p:spPr>
      </p:pic>
    </p:spTree>
    <p:extLst>
      <p:ext uri="{BB962C8B-B14F-4D97-AF65-F5344CB8AC3E}">
        <p14:creationId xmlns:p14="http://schemas.microsoft.com/office/powerpoint/2010/main" val="87767480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68312" y="360362"/>
            <a:ext cx="9070974" cy="1171575"/>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chemeClr val="dk1"/>
                </a:solidFill>
                <a:latin typeface="Arial"/>
                <a:ea typeface="Arial"/>
                <a:cs typeface="Arial"/>
                <a:sym typeface="Arial"/>
              </a:rPr>
              <a:t>Flowcell – one channel (lane)</a:t>
            </a:r>
          </a:p>
        </p:txBody>
      </p:sp>
      <p:sp>
        <p:nvSpPr>
          <p:cNvPr id="197" name="Shape 197"/>
          <p:cNvSpPr txBox="1"/>
          <p:nvPr/>
        </p:nvSpPr>
        <p:spPr>
          <a:xfrm>
            <a:off x="2637550" y="2628000"/>
            <a:ext cx="2279699" cy="2932500"/>
          </a:xfrm>
          <a:prstGeom prst="rect">
            <a:avLst/>
          </a:prstGeom>
          <a:noFill/>
          <a:ln>
            <a:noFill/>
          </a:ln>
        </p:spPr>
        <p:txBody>
          <a:bodyPr lIns="90000" tIns="60875" rIns="90000" bIns="45000" anchor="t" anchorCtr="0">
            <a:noAutofit/>
          </a:bodyPr>
          <a:lstStyle/>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HiSeq(X)</a:t>
            </a:r>
          </a:p>
          <a:p>
            <a:pPr marL="0" marR="0" lvl="0" indent="0" algn="l" rtl="0">
              <a:lnSpc>
                <a:spcPct val="93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4/2 cameras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2 surfaces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2 or 3 swathes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Continuous scan</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2x3x16 tiles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2x2x14 tiles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2x2x24 tiles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2048*10048 pixels</a:t>
            </a:r>
          </a:p>
          <a:p>
            <a:pPr marL="0" marR="0" lvl="0" indent="0" algn="l" rtl="0">
              <a:lnSpc>
                <a:spcPct val="93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198" name="Shape 198"/>
          <p:cNvGrpSpPr/>
          <p:nvPr/>
        </p:nvGrpSpPr>
        <p:grpSpPr>
          <a:xfrm>
            <a:off x="1346220" y="2455629"/>
            <a:ext cx="1040321" cy="3771161"/>
            <a:chOff x="5927725" y="2519360"/>
            <a:chExt cx="1092199" cy="3959225"/>
          </a:xfrm>
        </p:grpSpPr>
        <p:sp>
          <p:nvSpPr>
            <p:cNvPr id="199" name="Shape 199"/>
            <p:cNvSpPr txBox="1"/>
            <p:nvPr/>
          </p:nvSpPr>
          <p:spPr>
            <a:xfrm>
              <a:off x="6238875" y="2879725"/>
              <a:ext cx="244474" cy="1116012"/>
            </a:xfrm>
            <a:prstGeom prst="rect">
              <a:avLst/>
            </a:prstGeom>
            <a:noFill/>
            <a:ln>
              <a:noFill/>
            </a:ln>
          </p:spPr>
          <p:txBody>
            <a:bodyPr lIns="90000" tIns="60875" rIns="90000" bIns="45000" anchor="t" anchorCtr="0">
              <a:noAutofit/>
            </a:bodyPr>
            <a:lstStyle/>
            <a:p>
              <a:pPr marL="0" marR="0" lvl="0" indent="0" algn="l" rtl="0">
                <a:lnSpc>
                  <a:spcPct val="93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93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a:t>
              </a:r>
            </a:p>
          </p:txBody>
        </p:sp>
        <p:sp>
          <p:nvSpPr>
            <p:cNvPr id="200" name="Shape 200"/>
            <p:cNvSpPr txBox="1"/>
            <p:nvPr/>
          </p:nvSpPr>
          <p:spPr>
            <a:xfrm>
              <a:off x="5940425" y="2519360"/>
              <a:ext cx="539749" cy="3959225"/>
            </a:xfrm>
            <a:prstGeom prst="rect">
              <a:avLst/>
            </a:prstGeom>
            <a:solidFill>
              <a:srgbClr val="99CCFF"/>
            </a:solidFill>
            <a:ln w="9525" cap="rnd"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1" name="Shape 201"/>
            <p:cNvSpPr txBox="1"/>
            <p:nvPr/>
          </p:nvSpPr>
          <p:spPr>
            <a:xfrm>
              <a:off x="6480175" y="2519360"/>
              <a:ext cx="539749" cy="3959225"/>
            </a:xfrm>
            <a:prstGeom prst="rect">
              <a:avLst/>
            </a:prstGeom>
            <a:solidFill>
              <a:srgbClr val="99CCFF"/>
            </a:solidFill>
            <a:ln w="9525" cap="rnd"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02" name="Shape 202"/>
            <p:cNvCxnSpPr/>
            <p:nvPr/>
          </p:nvCxnSpPr>
          <p:spPr>
            <a:xfrm>
              <a:off x="6767510" y="3779837"/>
              <a:ext cx="1587" cy="2160586"/>
            </a:xfrm>
            <a:prstGeom prst="straightConnector1">
              <a:avLst/>
            </a:prstGeom>
            <a:noFill/>
            <a:ln w="9525" cap="rnd" cmpd="sng">
              <a:solidFill>
                <a:srgbClr val="000000"/>
              </a:solidFill>
              <a:prstDash val="solid"/>
              <a:miter/>
              <a:headEnd type="none" w="med" len="med"/>
              <a:tailEnd type="none" w="med" len="med"/>
            </a:ln>
          </p:spPr>
        </p:cxnSp>
        <p:sp>
          <p:nvSpPr>
            <p:cNvPr id="203" name="Shape 203"/>
            <p:cNvSpPr txBox="1"/>
            <p:nvPr/>
          </p:nvSpPr>
          <p:spPr>
            <a:xfrm>
              <a:off x="6480175" y="2519360"/>
              <a:ext cx="539749" cy="3959225"/>
            </a:xfrm>
            <a:prstGeom prst="rect">
              <a:avLst/>
            </a:prstGeom>
            <a:solidFill>
              <a:srgbClr val="99CCFF"/>
            </a:solidFill>
            <a:ln w="9525" cap="rnd"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04" name="Shape 204"/>
            <p:cNvCxnSpPr/>
            <p:nvPr/>
          </p:nvCxnSpPr>
          <p:spPr>
            <a:xfrm>
              <a:off x="5940425" y="3419475"/>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05" name="Shape 205"/>
            <p:cNvCxnSpPr/>
            <p:nvPr/>
          </p:nvCxnSpPr>
          <p:spPr>
            <a:xfrm>
              <a:off x="5940425" y="4500562"/>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06" name="Shape 206"/>
            <p:cNvCxnSpPr/>
            <p:nvPr/>
          </p:nvCxnSpPr>
          <p:spPr>
            <a:xfrm>
              <a:off x="5940425" y="5580062"/>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07" name="Shape 207"/>
            <p:cNvCxnSpPr/>
            <p:nvPr/>
          </p:nvCxnSpPr>
          <p:spPr>
            <a:xfrm>
              <a:off x="5940425" y="6083300"/>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08" name="Shape 208"/>
            <p:cNvCxnSpPr/>
            <p:nvPr/>
          </p:nvCxnSpPr>
          <p:spPr>
            <a:xfrm>
              <a:off x="5940425" y="3960812"/>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09" name="Shape 209"/>
            <p:cNvCxnSpPr/>
            <p:nvPr/>
          </p:nvCxnSpPr>
          <p:spPr>
            <a:xfrm>
              <a:off x="5940425" y="5040312"/>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10" name="Shape 210"/>
            <p:cNvCxnSpPr/>
            <p:nvPr/>
          </p:nvCxnSpPr>
          <p:spPr>
            <a:xfrm>
              <a:off x="5927725" y="2952750"/>
              <a:ext cx="1079499" cy="1587"/>
            </a:xfrm>
            <a:prstGeom prst="straightConnector1">
              <a:avLst/>
            </a:prstGeom>
            <a:noFill/>
            <a:ln w="9525" cap="rnd" cmpd="sng">
              <a:solidFill>
                <a:srgbClr val="000000"/>
              </a:solidFill>
              <a:prstDash val="solid"/>
              <a:miter/>
              <a:headEnd type="none" w="med" len="med"/>
              <a:tailEnd type="none" w="med" len="med"/>
            </a:ln>
          </p:spPr>
        </p:cxnSp>
      </p:grpSp>
      <p:sp>
        <p:nvSpPr>
          <p:cNvPr id="211" name="Shape 211"/>
          <p:cNvSpPr txBox="1"/>
          <p:nvPr/>
        </p:nvSpPr>
        <p:spPr>
          <a:xfrm>
            <a:off x="844199" y="1941525"/>
            <a:ext cx="582000" cy="343198"/>
          </a:xfrm>
          <a:prstGeom prst="rect">
            <a:avLst/>
          </a:prstGeom>
          <a:noFill/>
          <a:ln>
            <a:noFill/>
          </a:ln>
        </p:spPr>
        <p:txBody>
          <a:bodyPr lIns="90000" tIns="60875" rIns="90000" bIns="45000" anchor="t" anchorCtr="0">
            <a:noAutofit/>
          </a:bodyPr>
          <a:lstStyle/>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top</a:t>
            </a:r>
          </a:p>
        </p:txBody>
      </p:sp>
      <p:sp>
        <p:nvSpPr>
          <p:cNvPr id="212" name="Shape 212"/>
          <p:cNvSpPr txBox="1"/>
          <p:nvPr/>
        </p:nvSpPr>
        <p:spPr>
          <a:xfrm>
            <a:off x="1426346" y="6296350"/>
            <a:ext cx="1038900" cy="329699"/>
          </a:xfrm>
          <a:prstGeom prst="rect">
            <a:avLst/>
          </a:prstGeom>
          <a:noFill/>
          <a:ln>
            <a:noFill/>
          </a:ln>
        </p:spPr>
        <p:txBody>
          <a:bodyPr lIns="90000" tIns="60875" rIns="90000" bIns="45000" anchor="t" anchorCtr="0">
            <a:noAutofit/>
          </a:bodyPr>
          <a:lstStyle/>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Bottom</a:t>
            </a:r>
          </a:p>
        </p:txBody>
      </p:sp>
      <p:grpSp>
        <p:nvGrpSpPr>
          <p:cNvPr id="213" name="Shape 213"/>
          <p:cNvGrpSpPr/>
          <p:nvPr/>
        </p:nvGrpSpPr>
        <p:grpSpPr>
          <a:xfrm>
            <a:off x="569004" y="2286275"/>
            <a:ext cx="1038808" cy="3771161"/>
            <a:chOff x="4103687" y="2266950"/>
            <a:chExt cx="1090611" cy="3959225"/>
          </a:xfrm>
        </p:grpSpPr>
        <p:grpSp>
          <p:nvGrpSpPr>
            <p:cNvPr id="214" name="Shape 214"/>
            <p:cNvGrpSpPr/>
            <p:nvPr/>
          </p:nvGrpSpPr>
          <p:grpSpPr>
            <a:xfrm>
              <a:off x="4103687" y="2266950"/>
              <a:ext cx="1090611" cy="3959225"/>
              <a:chOff x="4103687" y="2266950"/>
              <a:chExt cx="1090611" cy="3959225"/>
            </a:xfrm>
          </p:grpSpPr>
          <p:sp>
            <p:nvSpPr>
              <p:cNvPr id="215" name="Shape 215"/>
              <p:cNvSpPr txBox="1"/>
              <p:nvPr/>
            </p:nvSpPr>
            <p:spPr>
              <a:xfrm>
                <a:off x="4103687" y="2266950"/>
                <a:ext cx="539749" cy="3959225"/>
              </a:xfrm>
              <a:prstGeom prst="rect">
                <a:avLst/>
              </a:prstGeom>
              <a:solidFill>
                <a:srgbClr val="99CCFF">
                  <a:alpha val="49411"/>
                </a:srgbClr>
              </a:solidFill>
              <a:ln w="9525" cap="rnd"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Shape 216"/>
              <p:cNvSpPr txBox="1"/>
              <p:nvPr/>
            </p:nvSpPr>
            <p:spPr>
              <a:xfrm>
                <a:off x="4645025" y="2266950"/>
                <a:ext cx="539749" cy="3959225"/>
              </a:xfrm>
              <a:prstGeom prst="rect">
                <a:avLst/>
              </a:prstGeom>
              <a:solidFill>
                <a:srgbClr val="99CCFF">
                  <a:alpha val="49411"/>
                </a:srgbClr>
              </a:solidFill>
              <a:ln w="9525" cap="rnd"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17" name="Shape 217"/>
              <p:cNvCxnSpPr/>
              <p:nvPr/>
            </p:nvCxnSpPr>
            <p:spPr>
              <a:xfrm>
                <a:off x="4114800" y="3167060"/>
                <a:ext cx="1079499" cy="1587"/>
              </a:xfrm>
              <a:prstGeom prst="straightConnector1">
                <a:avLst/>
              </a:prstGeom>
              <a:noFill/>
              <a:ln w="9525" cap="rnd" cmpd="sng">
                <a:solidFill>
                  <a:srgbClr val="000000"/>
                </a:solidFill>
                <a:prstDash val="solid"/>
                <a:miter/>
                <a:headEnd type="none" w="med" len="med"/>
                <a:tailEnd type="none" w="med" len="med"/>
              </a:ln>
            </p:spPr>
          </p:cxnSp>
        </p:grpSp>
        <p:cxnSp>
          <p:nvCxnSpPr>
            <p:cNvPr id="218" name="Shape 218"/>
            <p:cNvCxnSpPr/>
            <p:nvPr/>
          </p:nvCxnSpPr>
          <p:spPr>
            <a:xfrm>
              <a:off x="4114800" y="4246562"/>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19" name="Shape 219"/>
            <p:cNvCxnSpPr/>
            <p:nvPr/>
          </p:nvCxnSpPr>
          <p:spPr>
            <a:xfrm>
              <a:off x="4114800" y="5327650"/>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20" name="Shape 220"/>
            <p:cNvCxnSpPr/>
            <p:nvPr/>
          </p:nvCxnSpPr>
          <p:spPr>
            <a:xfrm>
              <a:off x="4114800" y="5830887"/>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21" name="Shape 221"/>
            <p:cNvCxnSpPr/>
            <p:nvPr/>
          </p:nvCxnSpPr>
          <p:spPr>
            <a:xfrm>
              <a:off x="4114800" y="3706812"/>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22" name="Shape 222"/>
            <p:cNvCxnSpPr/>
            <p:nvPr/>
          </p:nvCxnSpPr>
          <p:spPr>
            <a:xfrm>
              <a:off x="4114800" y="4787900"/>
              <a:ext cx="1079499" cy="1587"/>
            </a:xfrm>
            <a:prstGeom prst="straightConnector1">
              <a:avLst/>
            </a:prstGeom>
            <a:noFill/>
            <a:ln w="9525" cap="rnd" cmpd="sng">
              <a:solidFill>
                <a:srgbClr val="000000"/>
              </a:solidFill>
              <a:prstDash val="solid"/>
              <a:miter/>
              <a:headEnd type="none" w="med" len="med"/>
              <a:tailEnd type="none" w="med" len="med"/>
            </a:ln>
          </p:spPr>
        </p:cxnSp>
        <p:cxnSp>
          <p:nvCxnSpPr>
            <p:cNvPr id="223" name="Shape 223"/>
            <p:cNvCxnSpPr/>
            <p:nvPr/>
          </p:nvCxnSpPr>
          <p:spPr>
            <a:xfrm>
              <a:off x="4103687" y="2700335"/>
              <a:ext cx="1079499" cy="1587"/>
            </a:xfrm>
            <a:prstGeom prst="straightConnector1">
              <a:avLst/>
            </a:prstGeom>
            <a:noFill/>
            <a:ln w="9525" cap="rnd" cmpd="sng">
              <a:solidFill>
                <a:srgbClr val="000000"/>
              </a:solidFill>
              <a:prstDash val="solid"/>
              <a:miter/>
              <a:headEnd type="none" w="med" len="med"/>
              <a:tailEnd type="none" w="med" len="med"/>
            </a:ln>
          </p:spPr>
        </p:cxnSp>
      </p:grpSp>
      <p:sp>
        <p:nvSpPr>
          <p:cNvPr id="224" name="Shape 224"/>
          <p:cNvSpPr txBox="1"/>
          <p:nvPr/>
        </p:nvSpPr>
        <p:spPr>
          <a:xfrm>
            <a:off x="6804525" y="2622650"/>
            <a:ext cx="2079599" cy="3546599"/>
          </a:xfrm>
          <a:prstGeom prst="rect">
            <a:avLst/>
          </a:prstGeom>
          <a:noFill/>
          <a:ln>
            <a:noFill/>
          </a:ln>
        </p:spPr>
        <p:txBody>
          <a:bodyPr lIns="90000" tIns="60875" rIns="90000" bIns="45000" anchor="t" anchorCtr="0">
            <a:noAutofit/>
          </a:bodyPr>
          <a:lstStyle/>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MiSeq</a:t>
            </a:r>
          </a:p>
          <a:p>
            <a:pPr marL="0" marR="0" lvl="0" indent="0" algn="l" rtl="0">
              <a:lnSpc>
                <a:spcPct val="93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2 cameras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1 or 2 surfaces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1 swath</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4 discrete images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1x1x2 tiles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1x1x14 tiles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2x1x14 tiles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2x1x19 tiles</a:t>
            </a:r>
          </a:p>
          <a:p>
            <a:pPr marL="0" marR="0" lvl="0" indent="0" algn="l" rtl="0">
              <a:lnSpc>
                <a:spcPct val="93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2944x2866 pixels</a:t>
            </a:r>
          </a:p>
        </p:txBody>
      </p:sp>
      <p:sp>
        <p:nvSpPr>
          <p:cNvPr id="225" name="Shape 225"/>
          <p:cNvSpPr txBox="1"/>
          <p:nvPr/>
        </p:nvSpPr>
        <p:spPr>
          <a:xfrm>
            <a:off x="5505600" y="2401200"/>
            <a:ext cx="514199" cy="3770998"/>
          </a:xfrm>
          <a:prstGeom prst="rect">
            <a:avLst/>
          </a:prstGeom>
          <a:solidFill>
            <a:srgbClr val="99CCFF">
              <a:alpha val="49411"/>
            </a:srgbClr>
          </a:solidFill>
          <a:ln w="9525" cap="rnd"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26" name="Shape 226"/>
          <p:cNvCxnSpPr/>
          <p:nvPr/>
        </p:nvCxnSpPr>
        <p:spPr>
          <a:xfrm>
            <a:off x="5486400" y="2819400"/>
            <a:ext cx="533399" cy="0"/>
          </a:xfrm>
          <a:prstGeom prst="straightConnector1">
            <a:avLst/>
          </a:prstGeom>
          <a:noFill/>
          <a:ln w="19050" cap="flat" cmpd="sng">
            <a:solidFill>
              <a:schemeClr val="dk2"/>
            </a:solidFill>
            <a:prstDash val="solid"/>
            <a:round/>
            <a:headEnd type="none" w="med" len="med"/>
            <a:tailEnd type="none" w="med" len="med"/>
          </a:ln>
        </p:spPr>
      </p:cxnSp>
      <p:cxnSp>
        <p:nvCxnSpPr>
          <p:cNvPr id="227" name="Shape 227"/>
          <p:cNvCxnSpPr/>
          <p:nvPr/>
        </p:nvCxnSpPr>
        <p:spPr>
          <a:xfrm>
            <a:off x="5486400" y="3251200"/>
            <a:ext cx="533399" cy="0"/>
          </a:xfrm>
          <a:prstGeom prst="straightConnector1">
            <a:avLst/>
          </a:prstGeom>
          <a:noFill/>
          <a:ln w="19050" cap="flat" cmpd="sng">
            <a:solidFill>
              <a:schemeClr val="dk2"/>
            </a:solidFill>
            <a:prstDash val="solid"/>
            <a:round/>
            <a:headEnd type="none" w="med" len="med"/>
            <a:tailEnd type="none" w="med" len="med"/>
          </a:ln>
        </p:spPr>
      </p:cxnSp>
      <p:cxnSp>
        <p:nvCxnSpPr>
          <p:cNvPr id="228" name="Shape 228"/>
          <p:cNvCxnSpPr/>
          <p:nvPr/>
        </p:nvCxnSpPr>
        <p:spPr>
          <a:xfrm>
            <a:off x="5486400" y="3759200"/>
            <a:ext cx="533399" cy="0"/>
          </a:xfrm>
          <a:prstGeom prst="straightConnector1">
            <a:avLst/>
          </a:prstGeom>
          <a:noFill/>
          <a:ln w="19050" cap="flat" cmpd="sng">
            <a:solidFill>
              <a:schemeClr val="dk2"/>
            </a:solidFill>
            <a:prstDash val="solid"/>
            <a:round/>
            <a:headEnd type="none" w="med" len="med"/>
            <a:tailEnd type="none" w="med" len="med"/>
          </a:ln>
        </p:spPr>
      </p:cxnSp>
      <p:cxnSp>
        <p:nvCxnSpPr>
          <p:cNvPr id="229" name="Shape 229"/>
          <p:cNvCxnSpPr/>
          <p:nvPr/>
        </p:nvCxnSpPr>
        <p:spPr>
          <a:xfrm>
            <a:off x="5486400" y="4267200"/>
            <a:ext cx="533399" cy="0"/>
          </a:xfrm>
          <a:prstGeom prst="straightConnector1">
            <a:avLst/>
          </a:prstGeom>
          <a:noFill/>
          <a:ln w="19050" cap="flat" cmpd="sng">
            <a:solidFill>
              <a:schemeClr val="dk2"/>
            </a:solidFill>
            <a:prstDash val="solid"/>
            <a:round/>
            <a:headEnd type="none" w="med" len="med"/>
            <a:tailEnd type="none" w="med" len="med"/>
          </a:ln>
        </p:spPr>
      </p:cxnSp>
      <p:cxnSp>
        <p:nvCxnSpPr>
          <p:cNvPr id="230" name="Shape 230"/>
          <p:cNvCxnSpPr/>
          <p:nvPr/>
        </p:nvCxnSpPr>
        <p:spPr>
          <a:xfrm>
            <a:off x="5486400" y="4775200"/>
            <a:ext cx="533399" cy="0"/>
          </a:xfrm>
          <a:prstGeom prst="straightConnector1">
            <a:avLst/>
          </a:prstGeom>
          <a:noFill/>
          <a:ln w="19050" cap="flat" cmpd="sng">
            <a:solidFill>
              <a:schemeClr val="dk2"/>
            </a:solidFill>
            <a:prstDash val="solid"/>
            <a:round/>
            <a:headEnd type="none" w="med" len="med"/>
            <a:tailEnd type="none" w="med" len="med"/>
          </a:ln>
        </p:spPr>
      </p:cxnSp>
      <p:cxnSp>
        <p:nvCxnSpPr>
          <p:cNvPr id="231" name="Shape 231"/>
          <p:cNvCxnSpPr/>
          <p:nvPr/>
        </p:nvCxnSpPr>
        <p:spPr>
          <a:xfrm>
            <a:off x="5486400" y="5283200"/>
            <a:ext cx="533399" cy="0"/>
          </a:xfrm>
          <a:prstGeom prst="straightConnector1">
            <a:avLst/>
          </a:prstGeom>
          <a:noFill/>
          <a:ln w="19050" cap="flat" cmpd="sng">
            <a:solidFill>
              <a:schemeClr val="dk2"/>
            </a:solidFill>
            <a:prstDash val="solid"/>
            <a:round/>
            <a:headEnd type="none" w="med" len="med"/>
            <a:tailEnd type="none" w="med" len="med"/>
          </a:ln>
        </p:spPr>
      </p:cxnSp>
      <p:cxnSp>
        <p:nvCxnSpPr>
          <p:cNvPr id="232" name="Shape 232"/>
          <p:cNvCxnSpPr/>
          <p:nvPr/>
        </p:nvCxnSpPr>
        <p:spPr>
          <a:xfrm>
            <a:off x="5486400" y="5791200"/>
            <a:ext cx="533399"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304800"/>
            <a:ext cx="9069298" cy="1260598"/>
          </a:xfrm>
          <a:prstGeom prst="rect">
            <a:avLst/>
          </a:prstGeom>
          <a:noFill/>
          <a:ln>
            <a:noFill/>
          </a:ln>
        </p:spPr>
        <p:txBody>
          <a:bodyPr lIns="0" tIns="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chemeClr val="dk1"/>
                </a:solidFill>
                <a:latin typeface="Arial"/>
                <a:ea typeface="Arial"/>
                <a:cs typeface="Arial"/>
                <a:sym typeface="Arial"/>
              </a:rPr>
              <a:t>Images - MiSeq</a:t>
            </a:r>
          </a:p>
        </p:txBody>
      </p:sp>
      <p:pic>
        <p:nvPicPr>
          <p:cNvPr id="238" name="Shape 238"/>
          <p:cNvPicPr preferRelativeResize="0"/>
          <p:nvPr/>
        </p:nvPicPr>
        <p:blipFill rotWithShape="1">
          <a:blip r:embed="rId3">
            <a:alphaModFix/>
          </a:blip>
          <a:srcRect/>
          <a:stretch/>
        </p:blipFill>
        <p:spPr>
          <a:xfrm>
            <a:off x="914400" y="2362200"/>
            <a:ext cx="8372474" cy="41528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304800"/>
            <a:ext cx="9069298" cy="1260598"/>
          </a:xfrm>
          <a:prstGeom prst="rect">
            <a:avLst/>
          </a:prstGeom>
          <a:noFill/>
          <a:ln>
            <a:noFill/>
          </a:ln>
        </p:spPr>
        <p:txBody>
          <a:bodyPr lIns="0" tIns="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4400" b="0" i="0" u="none" strike="noStrike" cap="none">
                <a:solidFill>
                  <a:schemeClr val="dk1"/>
                </a:solidFill>
                <a:latin typeface="Arial"/>
                <a:ea typeface="Arial"/>
                <a:cs typeface="Arial"/>
                <a:sym typeface="Arial"/>
              </a:rPr>
              <a:t>Images - HiSeq</a:t>
            </a:r>
          </a:p>
        </p:txBody>
      </p:sp>
      <p:pic>
        <p:nvPicPr>
          <p:cNvPr id="244" name="Shape 244"/>
          <p:cNvPicPr preferRelativeResize="0"/>
          <p:nvPr/>
        </p:nvPicPr>
        <p:blipFill rotWithShape="1">
          <a:blip r:embed="rId3">
            <a:alphaModFix/>
          </a:blip>
          <a:srcRect/>
          <a:stretch/>
        </p:blipFill>
        <p:spPr>
          <a:xfrm>
            <a:off x="1676400" y="1622425"/>
            <a:ext cx="6705599" cy="56927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68312" y="360362"/>
            <a:ext cx="9070974" cy="1171575"/>
          </a:xfrm>
          <a:prstGeom prst="rect">
            <a:avLst/>
          </a:prstGeom>
          <a:noFill/>
          <a:ln>
            <a:noFill/>
          </a:ln>
        </p:spPr>
        <p:txBody>
          <a:bodyPr lIns="0" tIns="0" rIns="0" bIns="0" anchor="ctr" anchorCtr="0">
            <a:noAutofit/>
          </a:bodyPr>
          <a:lstStyle/>
          <a:p>
            <a:pPr marL="0" marR="0" lvl="0" indent="0" algn="ctr" rtl="0">
              <a:lnSpc>
                <a:spcPct val="105000"/>
              </a:lnSpc>
              <a:spcBef>
                <a:spcPts val="0"/>
              </a:spcBef>
              <a:spcAft>
                <a:spcPts val="0"/>
              </a:spcAft>
              <a:buClr>
                <a:srgbClr val="000000"/>
              </a:buClr>
              <a:buSzPct val="25000"/>
              <a:buFont typeface="Source Sans Pro"/>
              <a:buNone/>
            </a:pPr>
            <a:r>
              <a:rPr lang="en-US" sz="4400" b="0" i="0" u="none" strike="noStrike" cap="none">
                <a:solidFill>
                  <a:srgbClr val="004586"/>
                </a:solidFill>
                <a:latin typeface="Arial"/>
                <a:ea typeface="Arial"/>
                <a:cs typeface="Arial"/>
                <a:sym typeface="Arial"/>
              </a:rPr>
              <a:t>On instrument processing</a:t>
            </a:r>
          </a:p>
        </p:txBody>
      </p:sp>
      <p:sp>
        <p:nvSpPr>
          <p:cNvPr id="252" name="Shape 252"/>
          <p:cNvSpPr txBox="1">
            <a:spLocks noGrp="1"/>
          </p:cNvSpPr>
          <p:nvPr>
            <p:ph type="body" idx="1"/>
          </p:nvPr>
        </p:nvSpPr>
        <p:spPr>
          <a:xfrm>
            <a:off x="575816" y="1331565"/>
            <a:ext cx="9070974" cy="4989512"/>
          </a:xfrm>
          <a:prstGeom prst="rect">
            <a:avLst/>
          </a:prstGeom>
          <a:noFill/>
          <a:ln>
            <a:noFill/>
          </a:ln>
        </p:spPr>
        <p:txBody>
          <a:bodyPr lIns="0" tIns="17625" rIns="0" bIns="0" anchor="t" anchorCtr="0">
            <a:noAutofit/>
          </a:bodyPr>
          <a:lstStyle/>
          <a:p>
            <a:pPr marL="863600" marR="0" lvl="0" indent="-406400" algn="l" rtl="0">
              <a:lnSpc>
                <a:spcPct val="93000"/>
              </a:lnSpc>
              <a:spcBef>
                <a:spcPts val="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HCS or MCS</a:t>
            </a:r>
          </a:p>
          <a:p>
            <a:pPr marL="1320800" marR="0" lvl="0" indent="-406400" algn="l" rtl="0">
              <a:lnSpc>
                <a:spcPct val="93000"/>
              </a:lnSpc>
              <a:spcBef>
                <a:spcPts val="22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Generates raw images</a:t>
            </a:r>
          </a:p>
          <a:p>
            <a:pPr marL="863600" marR="0" lvl="0" indent="-406400" algn="l" rtl="0">
              <a:lnSpc>
                <a:spcPct val="93000"/>
              </a:lnSpc>
              <a:spcBef>
                <a:spcPts val="220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RTA</a:t>
            </a:r>
          </a:p>
          <a:p>
            <a:pPr marL="863600" marR="0" lvl="0" indent="-406400" algn="l" rtl="0">
              <a:lnSpc>
                <a:spcPct val="93000"/>
              </a:lnSpc>
              <a:spcBef>
                <a:spcPts val="220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    </a:t>
            </a:r>
            <a:r>
              <a:rPr lang="en-US" sz="2400" b="0" i="0" u="none" strike="noStrike" cap="none" dirty="0">
                <a:solidFill>
                  <a:srgbClr val="000000"/>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Images converted to intensities</a:t>
            </a:r>
          </a:p>
          <a:p>
            <a:pPr marL="1320800" marR="0" lvl="0" indent="-406400" algn="l" rtl="0">
              <a:lnSpc>
                <a:spcPct val="93000"/>
              </a:lnSpc>
              <a:spcBef>
                <a:spcPts val="22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Correct raw intensities</a:t>
            </a:r>
          </a:p>
          <a:p>
            <a:pPr marL="990600" marR="0" lvl="0" indent="-76200" algn="l" rtl="0">
              <a:lnSpc>
                <a:spcPct val="93000"/>
              </a:lnSpc>
              <a:spcBef>
                <a:spcPts val="22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Call bases and assign quality values</a:t>
            </a:r>
          </a:p>
          <a:p>
            <a:pPr marL="533400" marR="0" lvl="0" indent="-76200" algn="l" rtl="0">
              <a:lnSpc>
                <a:spcPct val="93000"/>
              </a:lnSpc>
              <a:spcBef>
                <a:spcPts val="2200"/>
              </a:spcBef>
              <a:spcAft>
                <a:spcPts val="0"/>
              </a:spcAft>
              <a:buClr>
                <a:schemeClr val="dk1"/>
              </a:buClr>
              <a:buSzPct val="25000"/>
              <a:buFont typeface="Arial"/>
              <a:buNone/>
            </a:pPr>
            <a:r>
              <a:rPr lang="en-US" sz="2800" b="0" i="0" u="none" strike="noStrike" cap="none" dirty="0" err="1" smtClean="0">
                <a:solidFill>
                  <a:srgbClr val="000000"/>
                </a:solidFill>
                <a:latin typeface="Arial"/>
                <a:ea typeface="Arial"/>
                <a:cs typeface="Arial"/>
                <a:sym typeface="Arial"/>
              </a:rPr>
              <a:t>Basecall</a:t>
            </a:r>
            <a:r>
              <a:rPr lang="en-US" sz="2800" b="0" i="0" u="none" strike="noStrike" cap="none" dirty="0" smtClean="0">
                <a:solidFill>
                  <a:srgbClr val="000000"/>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a:t>
            </a:r>
            <a:r>
              <a:rPr lang="en-US" sz="2800" b="0" i="0" u="none" strike="noStrike" cap="none" dirty="0" err="1">
                <a:solidFill>
                  <a:srgbClr val="000000"/>
                </a:solidFill>
                <a:latin typeface="Arial"/>
                <a:ea typeface="Arial"/>
                <a:cs typeface="Arial"/>
                <a:sym typeface="Arial"/>
              </a:rPr>
              <a:t>bcl</a:t>
            </a:r>
            <a:r>
              <a:rPr lang="en-US" sz="2800" b="0" i="0" u="none" strike="noStrike" cap="none" dirty="0">
                <a:solidFill>
                  <a:srgbClr val="000000"/>
                </a:solidFill>
                <a:latin typeface="Arial"/>
                <a:ea typeface="Arial"/>
                <a:cs typeface="Arial"/>
                <a:sym typeface="Arial"/>
              </a:rPr>
              <a:t>) files produced for each cycle</a:t>
            </a:r>
          </a:p>
          <a:p>
            <a:pPr marL="1320800" marR="0" lvl="0" indent="-406400" algn="l" rtl="0">
              <a:lnSpc>
                <a:spcPct val="93000"/>
              </a:lnSpc>
              <a:spcBef>
                <a:spcPts val="22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We transfer these to staging areas</a:t>
            </a:r>
          </a:p>
          <a:p>
            <a:pPr marL="1320800" marR="0" lvl="0" indent="-406400" algn="l" rtl="0">
              <a:lnSpc>
                <a:spcPct val="93000"/>
              </a:lnSpc>
              <a:spcBef>
                <a:spcPts val="22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Can be transferred to </a:t>
            </a:r>
            <a:r>
              <a:rPr lang="en-US" sz="2400" b="0" i="0" u="none" strike="noStrike" cap="none" dirty="0" err="1">
                <a:solidFill>
                  <a:srgbClr val="000000"/>
                </a:solidFill>
                <a:latin typeface="Arial"/>
                <a:ea typeface="Arial"/>
                <a:cs typeface="Arial"/>
                <a:sym typeface="Arial"/>
              </a:rPr>
              <a:t>BaseSpace</a:t>
            </a:r>
            <a:r>
              <a:rPr lang="en-US" sz="2400" b="0" i="0" u="none" strike="noStrike" cap="none" dirty="0">
                <a:solidFill>
                  <a:srgbClr val="000000"/>
                </a:solidFill>
                <a:latin typeface="Arial"/>
                <a:ea typeface="Arial"/>
                <a:cs typeface="Arial"/>
                <a:sym typeface="Arial"/>
              </a:rPr>
              <a:t> for offline processing.</a:t>
            </a:r>
          </a:p>
          <a:p>
            <a:pPr marL="863600" marR="0" lvl="1" indent="-330200" algn="l" rtl="0">
              <a:lnSpc>
                <a:spcPct val="93000"/>
              </a:lnSpc>
              <a:spcBef>
                <a:spcPts val="2200"/>
              </a:spcBef>
              <a:spcAft>
                <a:spcPts val="0"/>
              </a:spcAft>
              <a:buClr>
                <a:srgbClr val="000000"/>
              </a:buClr>
              <a:buSzPct val="250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11219_tech_support_webinar_program">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4192</TotalTime>
  <Words>1091</Words>
  <Application>Microsoft Office PowerPoint</Application>
  <PresentationFormat>Custom</PresentationFormat>
  <Paragraphs>276</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Source Sans Pro</vt:lpstr>
      <vt:lpstr>Noto Sans Symbols</vt:lpstr>
      <vt:lpstr>Courier New</vt:lpstr>
      <vt:lpstr>Times New Roman</vt:lpstr>
      <vt:lpstr>Office Theme</vt:lpstr>
      <vt:lpstr>20111219_tech_support_webinar_program</vt:lpstr>
      <vt:lpstr>Illumina Processing</vt:lpstr>
      <vt:lpstr>MiSeq to HiSeqX</vt:lpstr>
      <vt:lpstr>MiSeq to HiSeqX</vt:lpstr>
      <vt:lpstr>Patterned Flowcell</vt:lpstr>
      <vt:lpstr>HiSeqX to NovaSeq</vt:lpstr>
      <vt:lpstr>Flowcell – one channel (lane)</vt:lpstr>
      <vt:lpstr>Images - MiSeq</vt:lpstr>
      <vt:lpstr>Images - HiSeq</vt:lpstr>
      <vt:lpstr>On instrument processing</vt:lpstr>
      <vt:lpstr>Image processing and corrections</vt:lpstr>
      <vt:lpstr>Template generation</vt:lpstr>
      <vt:lpstr>Why? - Cluster Mapping</vt:lpstr>
      <vt:lpstr>High density/Low complexity</vt:lpstr>
      <vt:lpstr>Image registration</vt:lpstr>
      <vt:lpstr>Image focus/Low complexity</vt:lpstr>
      <vt:lpstr>Cross-talk</vt:lpstr>
      <vt:lpstr>Matrix Calculations</vt:lpstr>
      <vt:lpstr>Cross-talk</vt:lpstr>
      <vt:lpstr>Cluster finding, image registration, crosstalk correction</vt:lpstr>
      <vt:lpstr>Phasing Correction</vt:lpstr>
      <vt:lpstr>Phasing Correction</vt:lpstr>
      <vt:lpstr>Phasing Correction</vt:lpstr>
      <vt:lpstr>Base calling and quality scoring</vt:lpstr>
      <vt:lpstr>Quality scores</vt:lpstr>
      <vt:lpstr>Reduced set of quality scores</vt:lpstr>
      <vt:lpstr>Quality score computation</vt:lpstr>
      <vt:lpstr>“Purity” filtering (PF)</vt:lpstr>
      <vt:lpstr>Low complexity - PF rate too high</vt:lpstr>
      <vt:lpstr>Phasing vs purity filtering</vt:lpstr>
      <vt:lpstr>Spiked phix</vt:lpstr>
      <vt:lpstr>Multiplexed samples</vt:lpstr>
      <vt:lpstr>Take-home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Illumina Processing</dc:title>
  <dc:creator>Steven</dc:creator>
  <cp:lastModifiedBy>Steven</cp:lastModifiedBy>
  <cp:revision>4</cp:revision>
  <dcterms:modified xsi:type="dcterms:W3CDTF">2017-04-25T20:36:37Z</dcterms:modified>
</cp:coreProperties>
</file>